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handoutMasterIdLst>
    <p:handoutMasterId r:id="rId11"/>
  </p:handoutMasterIdLst>
  <p:sldIdLst>
    <p:sldId id="270" r:id="rId2"/>
    <p:sldId id="261" r:id="rId3"/>
    <p:sldId id="265" r:id="rId4"/>
    <p:sldId id="262" r:id="rId5"/>
    <p:sldId id="269" r:id="rId6"/>
    <p:sldId id="263" r:id="rId7"/>
    <p:sldId id="264" r:id="rId8"/>
    <p:sldId id="258" r:id="rId9"/>
    <p:sldId id="267" r:id="rId10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80"/>
    <a:srgbClr val="0000FF"/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2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741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741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2D917BFD-20E6-43C2-BF13-C3771E3BD65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2031406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8805863" cy="6858000"/>
            <a:chOff x="0" y="0"/>
            <a:chExt cx="5547" cy="4320"/>
          </a:xfrm>
        </p:grpSpPr>
        <p:grpSp>
          <p:nvGrpSpPr>
            <p:cNvPr id="5" name="Group 3"/>
            <p:cNvGrpSpPr>
              <a:grpSpLocks/>
            </p:cNvGrpSpPr>
            <p:nvPr userDrawn="1"/>
          </p:nvGrpSpPr>
          <p:grpSpPr bwMode="auto">
            <a:xfrm rot="-215207">
              <a:off x="3690" y="234"/>
              <a:ext cx="1857" cy="3625"/>
              <a:chOff x="3010" y="778"/>
              <a:chExt cx="1857" cy="3625"/>
            </a:xfrm>
          </p:grpSpPr>
          <p:sp>
            <p:nvSpPr>
              <p:cNvPr id="39" name="Freeform 4"/>
              <p:cNvSpPr>
                <a:spLocks/>
              </p:cNvSpPr>
              <p:nvPr userDrawn="1"/>
            </p:nvSpPr>
            <p:spPr bwMode="ltGray">
              <a:xfrm rot="12185230" flipV="1">
                <a:off x="3534" y="778"/>
                <a:ext cx="1333" cy="1485"/>
              </a:xfrm>
              <a:custGeom>
                <a:avLst/>
                <a:gdLst>
                  <a:gd name="T0" fmla="*/ 405 w 596"/>
                  <a:gd name="T1" fmla="*/ 9149 h 666"/>
                  <a:gd name="T2" fmla="*/ 145 w 596"/>
                  <a:gd name="T3" fmla="*/ 8426 h 666"/>
                  <a:gd name="T4" fmla="*/ 0 w 596"/>
                  <a:gd name="T5" fmla="*/ 7140 h 666"/>
                  <a:gd name="T6" fmla="*/ 101 w 596"/>
                  <a:gd name="T7" fmla="*/ 5490 h 666"/>
                  <a:gd name="T8" fmla="*/ 626 w 596"/>
                  <a:gd name="T9" fmla="*/ 3735 h 666"/>
                  <a:gd name="T10" fmla="*/ 1720 w 596"/>
                  <a:gd name="T11" fmla="*/ 2074 h 666"/>
                  <a:gd name="T12" fmla="*/ 3556 w 596"/>
                  <a:gd name="T13" fmla="*/ 765 h 666"/>
                  <a:gd name="T14" fmla="*/ 6177 w 596"/>
                  <a:gd name="T15" fmla="*/ 45 h 666"/>
                  <a:gd name="T16" fmla="*/ 9510 w 596"/>
                  <a:gd name="T17" fmla="*/ 223 h 666"/>
                  <a:gd name="T18" fmla="*/ 12116 w 596"/>
                  <a:gd name="T19" fmla="*/ 1686 h 666"/>
                  <a:gd name="T20" fmla="*/ 13862 w 596"/>
                  <a:gd name="T21" fmla="*/ 4083 h 666"/>
                  <a:gd name="T22" fmla="*/ 14793 w 596"/>
                  <a:gd name="T23" fmla="*/ 7015 h 666"/>
                  <a:gd name="T24" fmla="*/ 14891 w 596"/>
                  <a:gd name="T25" fmla="*/ 10112 h 666"/>
                  <a:gd name="T26" fmla="*/ 14166 w 596"/>
                  <a:gd name="T27" fmla="*/ 12981 h 666"/>
                  <a:gd name="T28" fmla="*/ 12686 w 596"/>
                  <a:gd name="T29" fmla="*/ 15198 h 666"/>
                  <a:gd name="T30" fmla="*/ 10440 w 596"/>
                  <a:gd name="T31" fmla="*/ 16386 h 666"/>
                  <a:gd name="T32" fmla="*/ 9734 w 596"/>
                  <a:gd name="T33" fmla="*/ 16281 h 666"/>
                  <a:gd name="T34" fmla="*/ 11031 w 596"/>
                  <a:gd name="T35" fmla="*/ 15254 h 666"/>
                  <a:gd name="T36" fmla="*/ 12060 w 596"/>
                  <a:gd name="T37" fmla="*/ 13448 h 666"/>
                  <a:gd name="T38" fmla="*/ 12731 w 596"/>
                  <a:gd name="T39" fmla="*/ 11216 h 666"/>
                  <a:gd name="T40" fmla="*/ 13010 w 596"/>
                  <a:gd name="T41" fmla="*/ 8781 h 666"/>
                  <a:gd name="T42" fmla="*/ 12865 w 596"/>
                  <a:gd name="T43" fmla="*/ 6375 h 666"/>
                  <a:gd name="T44" fmla="*/ 12140 w 596"/>
                  <a:gd name="T45" fmla="*/ 4301 h 666"/>
                  <a:gd name="T46" fmla="*/ 10830 w 596"/>
                  <a:gd name="T47" fmla="*/ 2769 h 666"/>
                  <a:gd name="T48" fmla="*/ 8539 w 596"/>
                  <a:gd name="T49" fmla="*/ 1848 h 666"/>
                  <a:gd name="T50" fmla="*/ 6153 w 596"/>
                  <a:gd name="T51" fmla="*/ 1507 h 666"/>
                  <a:gd name="T52" fmla="*/ 4352 w 596"/>
                  <a:gd name="T53" fmla="*/ 1750 h 666"/>
                  <a:gd name="T54" fmla="*/ 3031 w 596"/>
                  <a:gd name="T55" fmla="*/ 2495 h 666"/>
                  <a:gd name="T56" fmla="*/ 2100 w 596"/>
                  <a:gd name="T57" fmla="*/ 3679 h 666"/>
                  <a:gd name="T58" fmla="*/ 1420 w 596"/>
                  <a:gd name="T59" fmla="*/ 5086 h 666"/>
                  <a:gd name="T60" fmla="*/ 995 w 596"/>
                  <a:gd name="T61" fmla="*/ 6716 h 666"/>
                  <a:gd name="T62" fmla="*/ 705 w 596"/>
                  <a:gd name="T63" fmla="*/ 8382 h 66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</a:gdLst>
                <a:ahLst/>
                <a:cxnLst>
                  <a:cxn ang="T64">
                    <a:pos x="T0" y="T1"/>
                  </a:cxn>
                  <a:cxn ang="T65">
                    <a:pos x="T2" y="T3"/>
                  </a:cxn>
                  <a:cxn ang="T66">
                    <a:pos x="T4" y="T5"/>
                  </a:cxn>
                  <a:cxn ang="T67">
                    <a:pos x="T6" y="T7"/>
                  </a:cxn>
                  <a:cxn ang="T68">
                    <a:pos x="T8" y="T9"/>
                  </a:cxn>
                  <a:cxn ang="T69">
                    <a:pos x="T10" y="T11"/>
                  </a:cxn>
                  <a:cxn ang="T70">
                    <a:pos x="T12" y="T13"/>
                  </a:cxn>
                  <a:cxn ang="T71">
                    <a:pos x="T14" y="T15"/>
                  </a:cxn>
                  <a:cxn ang="T72">
                    <a:pos x="T16" y="T17"/>
                  </a:cxn>
                  <a:cxn ang="T73">
                    <a:pos x="T18" y="T19"/>
                  </a:cxn>
                  <a:cxn ang="T74">
                    <a:pos x="T20" y="T21"/>
                  </a:cxn>
                  <a:cxn ang="T75">
                    <a:pos x="T22" y="T23"/>
                  </a:cxn>
                  <a:cxn ang="T76">
                    <a:pos x="T24" y="T25"/>
                  </a:cxn>
                  <a:cxn ang="T77">
                    <a:pos x="T26" y="T27"/>
                  </a:cxn>
                  <a:cxn ang="T78">
                    <a:pos x="T28" y="T29"/>
                  </a:cxn>
                  <a:cxn ang="T79">
                    <a:pos x="T30" y="T31"/>
                  </a:cxn>
                  <a:cxn ang="T80">
                    <a:pos x="T32" y="T33"/>
                  </a:cxn>
                  <a:cxn ang="T81">
                    <a:pos x="T34" y="T35"/>
                  </a:cxn>
                  <a:cxn ang="T82">
                    <a:pos x="T36" y="T37"/>
                  </a:cxn>
                  <a:cxn ang="T83">
                    <a:pos x="T38" y="T39"/>
                  </a:cxn>
                  <a:cxn ang="T84">
                    <a:pos x="T40" y="T41"/>
                  </a:cxn>
                  <a:cxn ang="T85">
                    <a:pos x="T42" y="T43"/>
                  </a:cxn>
                  <a:cxn ang="T86">
                    <a:pos x="T44" y="T45"/>
                  </a:cxn>
                  <a:cxn ang="T87">
                    <a:pos x="T46" y="T47"/>
                  </a:cxn>
                  <a:cxn ang="T88">
                    <a:pos x="T48" y="T49"/>
                  </a:cxn>
                  <a:cxn ang="T89">
                    <a:pos x="T50" y="T51"/>
                  </a:cxn>
                  <a:cxn ang="T90">
                    <a:pos x="T52" y="T53"/>
                  </a:cxn>
                  <a:cxn ang="T91">
                    <a:pos x="T54" y="T55"/>
                  </a:cxn>
                  <a:cxn ang="T92">
                    <a:pos x="T56" y="T57"/>
                  </a:cxn>
                  <a:cxn ang="T93">
                    <a:pos x="T58" y="T59"/>
                  </a:cxn>
                  <a:cxn ang="T94">
                    <a:pos x="T60" y="T61"/>
                  </a:cxn>
                  <a:cxn ang="T95">
                    <a:pos x="T62" y="T63"/>
                  </a:cxn>
                </a:cxnLst>
                <a:rect l="0" t="0" r="r" b="b"/>
                <a:pathLst>
                  <a:path w="596" h="666">
                    <a:moveTo>
                      <a:pt x="22" y="372"/>
                    </a:moveTo>
                    <a:lnTo>
                      <a:pt x="16" y="370"/>
                    </a:lnTo>
                    <a:lnTo>
                      <a:pt x="10" y="360"/>
                    </a:lnTo>
                    <a:lnTo>
                      <a:pt x="6" y="341"/>
                    </a:lnTo>
                    <a:lnTo>
                      <a:pt x="1" y="318"/>
                    </a:lnTo>
                    <a:lnTo>
                      <a:pt x="0" y="289"/>
                    </a:lnTo>
                    <a:lnTo>
                      <a:pt x="0" y="257"/>
                    </a:lnTo>
                    <a:lnTo>
                      <a:pt x="4" y="222"/>
                    </a:lnTo>
                    <a:lnTo>
                      <a:pt x="13" y="187"/>
                    </a:lnTo>
                    <a:lnTo>
                      <a:pt x="25" y="151"/>
                    </a:lnTo>
                    <a:lnTo>
                      <a:pt x="45" y="116"/>
                    </a:lnTo>
                    <a:lnTo>
                      <a:pt x="69" y="84"/>
                    </a:lnTo>
                    <a:lnTo>
                      <a:pt x="101" y="55"/>
                    </a:lnTo>
                    <a:lnTo>
                      <a:pt x="142" y="31"/>
                    </a:lnTo>
                    <a:lnTo>
                      <a:pt x="190" y="13"/>
                    </a:lnTo>
                    <a:lnTo>
                      <a:pt x="247" y="2"/>
                    </a:lnTo>
                    <a:lnTo>
                      <a:pt x="314" y="0"/>
                    </a:lnTo>
                    <a:lnTo>
                      <a:pt x="380" y="9"/>
                    </a:lnTo>
                    <a:lnTo>
                      <a:pt x="436" y="33"/>
                    </a:lnTo>
                    <a:lnTo>
                      <a:pt x="484" y="68"/>
                    </a:lnTo>
                    <a:lnTo>
                      <a:pt x="524" y="113"/>
                    </a:lnTo>
                    <a:lnTo>
                      <a:pt x="554" y="165"/>
                    </a:lnTo>
                    <a:lnTo>
                      <a:pt x="577" y="222"/>
                    </a:lnTo>
                    <a:lnTo>
                      <a:pt x="591" y="284"/>
                    </a:lnTo>
                    <a:lnTo>
                      <a:pt x="596" y="347"/>
                    </a:lnTo>
                    <a:lnTo>
                      <a:pt x="595" y="409"/>
                    </a:lnTo>
                    <a:lnTo>
                      <a:pt x="585" y="469"/>
                    </a:lnTo>
                    <a:lnTo>
                      <a:pt x="566" y="525"/>
                    </a:lnTo>
                    <a:lnTo>
                      <a:pt x="540" y="574"/>
                    </a:lnTo>
                    <a:lnTo>
                      <a:pt x="507" y="615"/>
                    </a:lnTo>
                    <a:lnTo>
                      <a:pt x="465" y="645"/>
                    </a:lnTo>
                    <a:lnTo>
                      <a:pt x="417" y="663"/>
                    </a:lnTo>
                    <a:lnTo>
                      <a:pt x="360" y="666"/>
                    </a:lnTo>
                    <a:lnTo>
                      <a:pt x="389" y="659"/>
                    </a:lnTo>
                    <a:lnTo>
                      <a:pt x="417" y="642"/>
                    </a:lnTo>
                    <a:lnTo>
                      <a:pt x="441" y="617"/>
                    </a:lnTo>
                    <a:lnTo>
                      <a:pt x="463" y="583"/>
                    </a:lnTo>
                    <a:lnTo>
                      <a:pt x="482" y="544"/>
                    </a:lnTo>
                    <a:lnTo>
                      <a:pt x="497" y="501"/>
                    </a:lnTo>
                    <a:lnTo>
                      <a:pt x="509" y="454"/>
                    </a:lnTo>
                    <a:lnTo>
                      <a:pt x="517" y="404"/>
                    </a:lnTo>
                    <a:lnTo>
                      <a:pt x="520" y="355"/>
                    </a:lnTo>
                    <a:lnTo>
                      <a:pt x="519" y="305"/>
                    </a:lnTo>
                    <a:lnTo>
                      <a:pt x="514" y="258"/>
                    </a:lnTo>
                    <a:lnTo>
                      <a:pt x="502" y="213"/>
                    </a:lnTo>
                    <a:lnTo>
                      <a:pt x="485" y="174"/>
                    </a:lnTo>
                    <a:lnTo>
                      <a:pt x="462" y="139"/>
                    </a:lnTo>
                    <a:lnTo>
                      <a:pt x="433" y="112"/>
                    </a:lnTo>
                    <a:lnTo>
                      <a:pt x="397" y="93"/>
                    </a:lnTo>
                    <a:lnTo>
                      <a:pt x="341" y="75"/>
                    </a:lnTo>
                    <a:lnTo>
                      <a:pt x="290" y="65"/>
                    </a:lnTo>
                    <a:lnTo>
                      <a:pt x="246" y="61"/>
                    </a:lnTo>
                    <a:lnTo>
                      <a:pt x="207" y="63"/>
                    </a:lnTo>
                    <a:lnTo>
                      <a:pt x="174" y="71"/>
                    </a:lnTo>
                    <a:lnTo>
                      <a:pt x="146" y="84"/>
                    </a:lnTo>
                    <a:lnTo>
                      <a:pt x="121" y="101"/>
                    </a:lnTo>
                    <a:lnTo>
                      <a:pt x="101" y="123"/>
                    </a:lnTo>
                    <a:lnTo>
                      <a:pt x="84" y="149"/>
                    </a:lnTo>
                    <a:lnTo>
                      <a:pt x="69" y="176"/>
                    </a:lnTo>
                    <a:lnTo>
                      <a:pt x="57" y="206"/>
                    </a:lnTo>
                    <a:lnTo>
                      <a:pt x="48" y="239"/>
                    </a:lnTo>
                    <a:lnTo>
                      <a:pt x="40" y="272"/>
                    </a:lnTo>
                    <a:lnTo>
                      <a:pt x="33" y="305"/>
                    </a:lnTo>
                    <a:lnTo>
                      <a:pt x="28" y="339"/>
                    </a:lnTo>
                    <a:lnTo>
                      <a:pt x="22" y="372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" name="Freeform 5"/>
              <p:cNvSpPr>
                <a:spLocks/>
              </p:cNvSpPr>
              <p:nvPr userDrawn="1"/>
            </p:nvSpPr>
            <p:spPr bwMode="ltGray">
              <a:xfrm rot="12185230" flipV="1">
                <a:off x="4029" y="1802"/>
                <a:ext cx="571" cy="531"/>
              </a:xfrm>
              <a:custGeom>
                <a:avLst/>
                <a:gdLst>
                  <a:gd name="T0" fmla="*/ 0 w 257"/>
                  <a:gd name="T1" fmla="*/ 0 h 237"/>
                  <a:gd name="T2" fmla="*/ 0 w 257"/>
                  <a:gd name="T3" fmla="*/ 627 h 237"/>
                  <a:gd name="T4" fmla="*/ 80 w 257"/>
                  <a:gd name="T5" fmla="*/ 1259 h 237"/>
                  <a:gd name="T6" fmla="*/ 142 w 257"/>
                  <a:gd name="T7" fmla="*/ 1887 h 237"/>
                  <a:gd name="T8" fmla="*/ 262 w 257"/>
                  <a:gd name="T9" fmla="*/ 2476 h 237"/>
                  <a:gd name="T10" fmla="*/ 440 w 257"/>
                  <a:gd name="T11" fmla="*/ 3002 h 237"/>
                  <a:gd name="T12" fmla="*/ 655 w 257"/>
                  <a:gd name="T13" fmla="*/ 3553 h 237"/>
                  <a:gd name="T14" fmla="*/ 922 w 257"/>
                  <a:gd name="T15" fmla="*/ 4062 h 237"/>
                  <a:gd name="T16" fmla="*/ 1240 w 257"/>
                  <a:gd name="T17" fmla="*/ 4488 h 237"/>
                  <a:gd name="T18" fmla="*/ 1633 w 257"/>
                  <a:gd name="T19" fmla="*/ 4893 h 237"/>
                  <a:gd name="T20" fmla="*/ 2093 w 257"/>
                  <a:gd name="T21" fmla="*/ 5241 h 237"/>
                  <a:gd name="T22" fmla="*/ 2586 w 257"/>
                  <a:gd name="T23" fmla="*/ 5523 h 237"/>
                  <a:gd name="T24" fmla="*/ 3193 w 257"/>
                  <a:gd name="T25" fmla="*/ 5747 h 237"/>
                  <a:gd name="T26" fmla="*/ 3850 w 257"/>
                  <a:gd name="T27" fmla="*/ 5893 h 237"/>
                  <a:gd name="T28" fmla="*/ 4586 w 257"/>
                  <a:gd name="T29" fmla="*/ 5973 h 237"/>
                  <a:gd name="T30" fmla="*/ 5361 w 257"/>
                  <a:gd name="T31" fmla="*/ 5949 h 237"/>
                  <a:gd name="T32" fmla="*/ 6263 w 257"/>
                  <a:gd name="T33" fmla="*/ 5848 h 237"/>
                  <a:gd name="T34" fmla="*/ 5459 w 257"/>
                  <a:gd name="T35" fmla="*/ 5722 h 237"/>
                  <a:gd name="T36" fmla="*/ 4748 w 257"/>
                  <a:gd name="T37" fmla="*/ 5547 h 237"/>
                  <a:gd name="T38" fmla="*/ 4146 w 257"/>
                  <a:gd name="T39" fmla="*/ 5341 h 237"/>
                  <a:gd name="T40" fmla="*/ 3608 w 257"/>
                  <a:gd name="T41" fmla="*/ 5140 h 237"/>
                  <a:gd name="T42" fmla="*/ 3115 w 257"/>
                  <a:gd name="T43" fmla="*/ 4860 h 237"/>
                  <a:gd name="T44" fmla="*/ 2731 w 257"/>
                  <a:gd name="T45" fmla="*/ 4589 h 237"/>
                  <a:gd name="T46" fmla="*/ 2368 w 257"/>
                  <a:gd name="T47" fmla="*/ 4261 h 237"/>
                  <a:gd name="T48" fmla="*/ 2048 w 257"/>
                  <a:gd name="T49" fmla="*/ 3901 h 237"/>
                  <a:gd name="T50" fmla="*/ 1753 w 257"/>
                  <a:gd name="T51" fmla="*/ 3553 h 237"/>
                  <a:gd name="T52" fmla="*/ 1491 w 257"/>
                  <a:gd name="T53" fmla="*/ 3148 h 237"/>
                  <a:gd name="T54" fmla="*/ 1273 w 257"/>
                  <a:gd name="T55" fmla="*/ 2700 h 237"/>
                  <a:gd name="T56" fmla="*/ 1051 w 257"/>
                  <a:gd name="T57" fmla="*/ 2214 h 237"/>
                  <a:gd name="T58" fmla="*/ 800 w 257"/>
                  <a:gd name="T59" fmla="*/ 1741 h 237"/>
                  <a:gd name="T60" fmla="*/ 558 w 257"/>
                  <a:gd name="T61" fmla="*/ 1181 h 237"/>
                  <a:gd name="T62" fmla="*/ 295 w 257"/>
                  <a:gd name="T63" fmla="*/ 607 h 237"/>
                  <a:gd name="T64" fmla="*/ 0 w 257"/>
                  <a:gd name="T65" fmla="*/ 0 h 237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0" t="0" r="r" b="b"/>
                <a:pathLst>
                  <a:path w="257" h="237">
                    <a:moveTo>
                      <a:pt x="0" y="0"/>
                    </a:moveTo>
                    <a:lnTo>
                      <a:pt x="0" y="25"/>
                    </a:lnTo>
                    <a:lnTo>
                      <a:pt x="3" y="50"/>
                    </a:lnTo>
                    <a:lnTo>
                      <a:pt x="6" y="75"/>
                    </a:lnTo>
                    <a:lnTo>
                      <a:pt x="11" y="98"/>
                    </a:lnTo>
                    <a:lnTo>
                      <a:pt x="18" y="119"/>
                    </a:lnTo>
                    <a:lnTo>
                      <a:pt x="27" y="141"/>
                    </a:lnTo>
                    <a:lnTo>
                      <a:pt x="38" y="161"/>
                    </a:lnTo>
                    <a:lnTo>
                      <a:pt x="51" y="178"/>
                    </a:lnTo>
                    <a:lnTo>
                      <a:pt x="67" y="194"/>
                    </a:lnTo>
                    <a:lnTo>
                      <a:pt x="86" y="208"/>
                    </a:lnTo>
                    <a:lnTo>
                      <a:pt x="106" y="219"/>
                    </a:lnTo>
                    <a:lnTo>
                      <a:pt x="131" y="228"/>
                    </a:lnTo>
                    <a:lnTo>
                      <a:pt x="158" y="234"/>
                    </a:lnTo>
                    <a:lnTo>
                      <a:pt x="188" y="237"/>
                    </a:lnTo>
                    <a:lnTo>
                      <a:pt x="220" y="236"/>
                    </a:lnTo>
                    <a:lnTo>
                      <a:pt x="257" y="232"/>
                    </a:lnTo>
                    <a:lnTo>
                      <a:pt x="224" y="227"/>
                    </a:lnTo>
                    <a:lnTo>
                      <a:pt x="195" y="220"/>
                    </a:lnTo>
                    <a:lnTo>
                      <a:pt x="170" y="212"/>
                    </a:lnTo>
                    <a:lnTo>
                      <a:pt x="148" y="204"/>
                    </a:lnTo>
                    <a:lnTo>
                      <a:pt x="128" y="193"/>
                    </a:lnTo>
                    <a:lnTo>
                      <a:pt x="112" y="182"/>
                    </a:lnTo>
                    <a:lnTo>
                      <a:pt x="97" y="169"/>
                    </a:lnTo>
                    <a:lnTo>
                      <a:pt x="84" y="155"/>
                    </a:lnTo>
                    <a:lnTo>
                      <a:pt x="72" y="141"/>
                    </a:lnTo>
                    <a:lnTo>
                      <a:pt x="61" y="125"/>
                    </a:lnTo>
                    <a:lnTo>
                      <a:pt x="52" y="107"/>
                    </a:lnTo>
                    <a:lnTo>
                      <a:pt x="43" y="88"/>
                    </a:lnTo>
                    <a:lnTo>
                      <a:pt x="33" y="69"/>
                    </a:lnTo>
                    <a:lnTo>
                      <a:pt x="23" y="47"/>
                    </a:lnTo>
                    <a:lnTo>
                      <a:pt x="12" y="2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" name="Freeform 6"/>
              <p:cNvSpPr>
                <a:spLocks/>
              </p:cNvSpPr>
              <p:nvPr userDrawn="1"/>
            </p:nvSpPr>
            <p:spPr bwMode="ltGray">
              <a:xfrm rot="12185230" flipV="1">
                <a:off x="3639" y="2167"/>
                <a:ext cx="277" cy="249"/>
              </a:xfrm>
              <a:custGeom>
                <a:avLst/>
                <a:gdLst>
                  <a:gd name="T0" fmla="*/ 1917 w 124"/>
                  <a:gd name="T1" fmla="*/ 0 h 110"/>
                  <a:gd name="T2" fmla="*/ 3089 w 124"/>
                  <a:gd name="T3" fmla="*/ 2830 h 110"/>
                  <a:gd name="T4" fmla="*/ 2989 w 124"/>
                  <a:gd name="T5" fmla="*/ 2807 h 110"/>
                  <a:gd name="T6" fmla="*/ 2665 w 124"/>
                  <a:gd name="T7" fmla="*/ 2762 h 110"/>
                  <a:gd name="T8" fmla="*/ 2220 w 124"/>
                  <a:gd name="T9" fmla="*/ 2655 h 110"/>
                  <a:gd name="T10" fmla="*/ 1698 w 124"/>
                  <a:gd name="T11" fmla="*/ 2599 h 110"/>
                  <a:gd name="T12" fmla="*/ 1128 w 124"/>
                  <a:gd name="T13" fmla="*/ 2551 h 110"/>
                  <a:gd name="T14" fmla="*/ 623 w 124"/>
                  <a:gd name="T15" fmla="*/ 2578 h 110"/>
                  <a:gd name="T16" fmla="*/ 226 w 124"/>
                  <a:gd name="T17" fmla="*/ 2680 h 110"/>
                  <a:gd name="T18" fmla="*/ 0 w 124"/>
                  <a:gd name="T19" fmla="*/ 2891 h 110"/>
                  <a:gd name="T20" fmla="*/ 101 w 124"/>
                  <a:gd name="T21" fmla="*/ 2578 h 110"/>
                  <a:gd name="T22" fmla="*/ 199 w 124"/>
                  <a:gd name="T23" fmla="*/ 2332 h 110"/>
                  <a:gd name="T24" fmla="*/ 400 w 124"/>
                  <a:gd name="T25" fmla="*/ 2157 h 110"/>
                  <a:gd name="T26" fmla="*/ 623 w 124"/>
                  <a:gd name="T27" fmla="*/ 1994 h 110"/>
                  <a:gd name="T28" fmla="*/ 894 w 124"/>
                  <a:gd name="T29" fmla="*/ 1890 h 110"/>
                  <a:gd name="T30" fmla="*/ 1173 w 124"/>
                  <a:gd name="T31" fmla="*/ 1865 h 110"/>
                  <a:gd name="T32" fmla="*/ 1472 w 124"/>
                  <a:gd name="T33" fmla="*/ 1865 h 110"/>
                  <a:gd name="T34" fmla="*/ 1796 w 124"/>
                  <a:gd name="T35" fmla="*/ 1947 h 110"/>
                  <a:gd name="T36" fmla="*/ 1816 w 124"/>
                  <a:gd name="T37" fmla="*/ 1865 h 110"/>
                  <a:gd name="T38" fmla="*/ 1736 w 124"/>
                  <a:gd name="T39" fmla="*/ 1471 h 110"/>
                  <a:gd name="T40" fmla="*/ 1671 w 124"/>
                  <a:gd name="T41" fmla="*/ 998 h 110"/>
                  <a:gd name="T42" fmla="*/ 1617 w 124"/>
                  <a:gd name="T43" fmla="*/ 790 h 110"/>
                  <a:gd name="T44" fmla="*/ 1573 w 124"/>
                  <a:gd name="T45" fmla="*/ 790 h 110"/>
                  <a:gd name="T46" fmla="*/ 1517 w 124"/>
                  <a:gd name="T47" fmla="*/ 763 h 110"/>
                  <a:gd name="T48" fmla="*/ 1472 w 124"/>
                  <a:gd name="T49" fmla="*/ 686 h 110"/>
                  <a:gd name="T50" fmla="*/ 1416 w 124"/>
                  <a:gd name="T51" fmla="*/ 604 h 110"/>
                  <a:gd name="T52" fmla="*/ 1416 w 124"/>
                  <a:gd name="T53" fmla="*/ 498 h 110"/>
                  <a:gd name="T54" fmla="*/ 1472 w 124"/>
                  <a:gd name="T55" fmla="*/ 369 h 110"/>
                  <a:gd name="T56" fmla="*/ 1637 w 124"/>
                  <a:gd name="T57" fmla="*/ 211 h 110"/>
                  <a:gd name="T58" fmla="*/ 1917 w 124"/>
                  <a:gd name="T59" fmla="*/ 0 h 110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</a:gdLst>
                <a:ahLst/>
                <a:cxnLst>
                  <a:cxn ang="T60">
                    <a:pos x="T0" y="T1"/>
                  </a:cxn>
                  <a:cxn ang="T61">
                    <a:pos x="T2" y="T3"/>
                  </a:cxn>
                  <a:cxn ang="T62">
                    <a:pos x="T4" y="T5"/>
                  </a:cxn>
                  <a:cxn ang="T63">
                    <a:pos x="T6" y="T7"/>
                  </a:cxn>
                  <a:cxn ang="T64">
                    <a:pos x="T8" y="T9"/>
                  </a:cxn>
                  <a:cxn ang="T65">
                    <a:pos x="T10" y="T11"/>
                  </a:cxn>
                  <a:cxn ang="T66">
                    <a:pos x="T12" y="T13"/>
                  </a:cxn>
                  <a:cxn ang="T67">
                    <a:pos x="T14" y="T15"/>
                  </a:cxn>
                  <a:cxn ang="T68">
                    <a:pos x="T16" y="T17"/>
                  </a:cxn>
                  <a:cxn ang="T69">
                    <a:pos x="T18" y="T19"/>
                  </a:cxn>
                  <a:cxn ang="T70">
                    <a:pos x="T20" y="T21"/>
                  </a:cxn>
                  <a:cxn ang="T71">
                    <a:pos x="T22" y="T23"/>
                  </a:cxn>
                  <a:cxn ang="T72">
                    <a:pos x="T24" y="T25"/>
                  </a:cxn>
                  <a:cxn ang="T73">
                    <a:pos x="T26" y="T27"/>
                  </a:cxn>
                  <a:cxn ang="T74">
                    <a:pos x="T28" y="T29"/>
                  </a:cxn>
                  <a:cxn ang="T75">
                    <a:pos x="T30" y="T31"/>
                  </a:cxn>
                  <a:cxn ang="T76">
                    <a:pos x="T32" y="T33"/>
                  </a:cxn>
                  <a:cxn ang="T77">
                    <a:pos x="T34" y="T35"/>
                  </a:cxn>
                  <a:cxn ang="T78">
                    <a:pos x="T36" y="T37"/>
                  </a:cxn>
                  <a:cxn ang="T79">
                    <a:pos x="T38" y="T39"/>
                  </a:cxn>
                  <a:cxn ang="T80">
                    <a:pos x="T40" y="T41"/>
                  </a:cxn>
                  <a:cxn ang="T81">
                    <a:pos x="T42" y="T43"/>
                  </a:cxn>
                  <a:cxn ang="T82">
                    <a:pos x="T44" y="T45"/>
                  </a:cxn>
                  <a:cxn ang="T83">
                    <a:pos x="T46" y="T47"/>
                  </a:cxn>
                  <a:cxn ang="T84">
                    <a:pos x="T48" y="T49"/>
                  </a:cxn>
                  <a:cxn ang="T85">
                    <a:pos x="T50" y="T51"/>
                  </a:cxn>
                  <a:cxn ang="T86">
                    <a:pos x="T52" y="T53"/>
                  </a:cxn>
                  <a:cxn ang="T87">
                    <a:pos x="T54" y="T55"/>
                  </a:cxn>
                  <a:cxn ang="T88">
                    <a:pos x="T56" y="T57"/>
                  </a:cxn>
                  <a:cxn ang="T89">
                    <a:pos x="T58" y="T59"/>
                  </a:cxn>
                </a:cxnLst>
                <a:rect l="0" t="0" r="r" b="b"/>
                <a:pathLst>
                  <a:path w="124" h="110">
                    <a:moveTo>
                      <a:pt x="77" y="0"/>
                    </a:moveTo>
                    <a:lnTo>
                      <a:pt x="124" y="108"/>
                    </a:lnTo>
                    <a:lnTo>
                      <a:pt x="120" y="107"/>
                    </a:lnTo>
                    <a:lnTo>
                      <a:pt x="107" y="105"/>
                    </a:lnTo>
                    <a:lnTo>
                      <a:pt x="89" y="101"/>
                    </a:lnTo>
                    <a:lnTo>
                      <a:pt x="68" y="99"/>
                    </a:lnTo>
                    <a:lnTo>
                      <a:pt x="45" y="97"/>
                    </a:lnTo>
                    <a:lnTo>
                      <a:pt x="25" y="98"/>
                    </a:lnTo>
                    <a:lnTo>
                      <a:pt x="9" y="102"/>
                    </a:lnTo>
                    <a:lnTo>
                      <a:pt x="0" y="110"/>
                    </a:lnTo>
                    <a:lnTo>
                      <a:pt x="4" y="98"/>
                    </a:lnTo>
                    <a:lnTo>
                      <a:pt x="8" y="89"/>
                    </a:lnTo>
                    <a:lnTo>
                      <a:pt x="16" y="82"/>
                    </a:lnTo>
                    <a:lnTo>
                      <a:pt x="25" y="76"/>
                    </a:lnTo>
                    <a:lnTo>
                      <a:pt x="36" y="72"/>
                    </a:lnTo>
                    <a:lnTo>
                      <a:pt x="47" y="71"/>
                    </a:lnTo>
                    <a:lnTo>
                      <a:pt x="59" y="71"/>
                    </a:lnTo>
                    <a:lnTo>
                      <a:pt x="72" y="74"/>
                    </a:lnTo>
                    <a:lnTo>
                      <a:pt x="73" y="71"/>
                    </a:lnTo>
                    <a:lnTo>
                      <a:pt x="70" y="56"/>
                    </a:lnTo>
                    <a:lnTo>
                      <a:pt x="67" y="38"/>
                    </a:lnTo>
                    <a:lnTo>
                      <a:pt x="65" y="30"/>
                    </a:lnTo>
                    <a:lnTo>
                      <a:pt x="63" y="30"/>
                    </a:lnTo>
                    <a:lnTo>
                      <a:pt x="61" y="29"/>
                    </a:lnTo>
                    <a:lnTo>
                      <a:pt x="59" y="26"/>
                    </a:lnTo>
                    <a:lnTo>
                      <a:pt x="57" y="23"/>
                    </a:lnTo>
                    <a:lnTo>
                      <a:pt x="57" y="19"/>
                    </a:lnTo>
                    <a:lnTo>
                      <a:pt x="59" y="14"/>
                    </a:lnTo>
                    <a:lnTo>
                      <a:pt x="66" y="8"/>
                    </a:lnTo>
                    <a:lnTo>
                      <a:pt x="77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2" name="Freeform 7"/>
              <p:cNvSpPr>
                <a:spLocks/>
              </p:cNvSpPr>
              <p:nvPr userDrawn="1"/>
            </p:nvSpPr>
            <p:spPr bwMode="ltGray">
              <a:xfrm rot="12185230" flipV="1">
                <a:off x="3979" y="977"/>
                <a:ext cx="245" cy="347"/>
              </a:xfrm>
              <a:custGeom>
                <a:avLst/>
                <a:gdLst>
                  <a:gd name="T0" fmla="*/ 0 w 109"/>
                  <a:gd name="T1" fmla="*/ 0 h 156"/>
                  <a:gd name="T2" fmla="*/ 126 w 109"/>
                  <a:gd name="T3" fmla="*/ 20 h 156"/>
                  <a:gd name="T4" fmla="*/ 454 w 109"/>
                  <a:gd name="T5" fmla="*/ 118 h 156"/>
                  <a:gd name="T6" fmla="*/ 944 w 109"/>
                  <a:gd name="T7" fmla="*/ 296 h 156"/>
                  <a:gd name="T8" fmla="*/ 1474 w 109"/>
                  <a:gd name="T9" fmla="*/ 583 h 156"/>
                  <a:gd name="T10" fmla="*/ 1985 w 109"/>
                  <a:gd name="T11" fmla="*/ 1079 h 156"/>
                  <a:gd name="T12" fmla="*/ 2454 w 109"/>
                  <a:gd name="T13" fmla="*/ 1737 h 156"/>
                  <a:gd name="T14" fmla="*/ 2738 w 109"/>
                  <a:gd name="T15" fmla="*/ 2643 h 156"/>
                  <a:gd name="T16" fmla="*/ 2783 w 109"/>
                  <a:gd name="T17" fmla="*/ 3819 h 156"/>
                  <a:gd name="T18" fmla="*/ 2677 w 109"/>
                  <a:gd name="T19" fmla="*/ 3819 h 156"/>
                  <a:gd name="T20" fmla="*/ 2531 w 109"/>
                  <a:gd name="T21" fmla="*/ 3819 h 156"/>
                  <a:gd name="T22" fmla="*/ 2374 w 109"/>
                  <a:gd name="T23" fmla="*/ 3819 h 156"/>
                  <a:gd name="T24" fmla="*/ 2227 w 109"/>
                  <a:gd name="T25" fmla="*/ 3775 h 156"/>
                  <a:gd name="T26" fmla="*/ 2066 w 109"/>
                  <a:gd name="T27" fmla="*/ 3741 h 156"/>
                  <a:gd name="T28" fmla="*/ 1884 w 109"/>
                  <a:gd name="T29" fmla="*/ 3677 h 156"/>
                  <a:gd name="T30" fmla="*/ 1681 w 109"/>
                  <a:gd name="T31" fmla="*/ 3552 h 156"/>
                  <a:gd name="T32" fmla="*/ 1474 w 109"/>
                  <a:gd name="T33" fmla="*/ 3399 h 156"/>
                  <a:gd name="T34" fmla="*/ 1349 w 109"/>
                  <a:gd name="T35" fmla="*/ 3083 h 156"/>
                  <a:gd name="T36" fmla="*/ 1349 w 109"/>
                  <a:gd name="T37" fmla="*/ 2716 h 156"/>
                  <a:gd name="T38" fmla="*/ 1430 w 109"/>
                  <a:gd name="T39" fmla="*/ 2356 h 156"/>
                  <a:gd name="T40" fmla="*/ 1510 w 109"/>
                  <a:gd name="T41" fmla="*/ 1960 h 156"/>
                  <a:gd name="T42" fmla="*/ 1430 w 109"/>
                  <a:gd name="T43" fmla="*/ 1519 h 156"/>
                  <a:gd name="T44" fmla="*/ 1227 w 109"/>
                  <a:gd name="T45" fmla="*/ 1059 h 156"/>
                  <a:gd name="T46" fmla="*/ 793 w 109"/>
                  <a:gd name="T47" fmla="*/ 558 h 156"/>
                  <a:gd name="T48" fmla="*/ 0 w 109"/>
                  <a:gd name="T49" fmla="*/ 0 h 15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0" t="0" r="r" b="b"/>
                <a:pathLst>
                  <a:path w="109" h="156">
                    <a:moveTo>
                      <a:pt x="0" y="0"/>
                    </a:moveTo>
                    <a:lnTo>
                      <a:pt x="5" y="1"/>
                    </a:lnTo>
                    <a:lnTo>
                      <a:pt x="18" y="5"/>
                    </a:lnTo>
                    <a:lnTo>
                      <a:pt x="37" y="12"/>
                    </a:lnTo>
                    <a:lnTo>
                      <a:pt x="58" y="24"/>
                    </a:lnTo>
                    <a:lnTo>
                      <a:pt x="78" y="44"/>
                    </a:lnTo>
                    <a:lnTo>
                      <a:pt x="96" y="71"/>
                    </a:lnTo>
                    <a:lnTo>
                      <a:pt x="107" y="108"/>
                    </a:lnTo>
                    <a:lnTo>
                      <a:pt x="109" y="156"/>
                    </a:lnTo>
                    <a:lnTo>
                      <a:pt x="105" y="156"/>
                    </a:lnTo>
                    <a:lnTo>
                      <a:pt x="99" y="156"/>
                    </a:lnTo>
                    <a:lnTo>
                      <a:pt x="93" y="156"/>
                    </a:lnTo>
                    <a:lnTo>
                      <a:pt x="87" y="154"/>
                    </a:lnTo>
                    <a:lnTo>
                      <a:pt x="81" y="153"/>
                    </a:lnTo>
                    <a:lnTo>
                      <a:pt x="74" y="150"/>
                    </a:lnTo>
                    <a:lnTo>
                      <a:pt x="66" y="145"/>
                    </a:lnTo>
                    <a:lnTo>
                      <a:pt x="58" y="139"/>
                    </a:lnTo>
                    <a:lnTo>
                      <a:pt x="53" y="126"/>
                    </a:lnTo>
                    <a:lnTo>
                      <a:pt x="53" y="111"/>
                    </a:lnTo>
                    <a:lnTo>
                      <a:pt x="56" y="96"/>
                    </a:lnTo>
                    <a:lnTo>
                      <a:pt x="59" y="80"/>
                    </a:lnTo>
                    <a:lnTo>
                      <a:pt x="56" y="62"/>
                    </a:lnTo>
                    <a:lnTo>
                      <a:pt x="48" y="43"/>
                    </a:lnTo>
                    <a:lnTo>
                      <a:pt x="31" y="2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3" name="Freeform 8"/>
              <p:cNvSpPr>
                <a:spLocks/>
              </p:cNvSpPr>
              <p:nvPr userDrawn="1"/>
            </p:nvSpPr>
            <p:spPr bwMode="ltGray">
              <a:xfrm rot="12185230" flipV="1">
                <a:off x="3845" y="2207"/>
                <a:ext cx="103" cy="209"/>
              </a:xfrm>
              <a:custGeom>
                <a:avLst/>
                <a:gdLst>
                  <a:gd name="T0" fmla="*/ 777 w 46"/>
                  <a:gd name="T1" fmla="*/ 0 h 94"/>
                  <a:gd name="T2" fmla="*/ 506 w 46"/>
                  <a:gd name="T3" fmla="*/ 925 h 94"/>
                  <a:gd name="T4" fmla="*/ 381 w 46"/>
                  <a:gd name="T5" fmla="*/ 1519 h 94"/>
                  <a:gd name="T6" fmla="*/ 280 w 46"/>
                  <a:gd name="T7" fmla="*/ 1932 h 94"/>
                  <a:gd name="T8" fmla="*/ 0 w 46"/>
                  <a:gd name="T9" fmla="*/ 2299 h 94"/>
                  <a:gd name="T10" fmla="*/ 300 w 46"/>
                  <a:gd name="T11" fmla="*/ 2154 h 94"/>
                  <a:gd name="T12" fmla="*/ 582 w 46"/>
                  <a:gd name="T13" fmla="*/ 1957 h 94"/>
                  <a:gd name="T14" fmla="*/ 808 w 46"/>
                  <a:gd name="T15" fmla="*/ 1681 h 94"/>
                  <a:gd name="T16" fmla="*/ 1012 w 46"/>
                  <a:gd name="T17" fmla="*/ 1394 h 94"/>
                  <a:gd name="T18" fmla="*/ 1133 w 46"/>
                  <a:gd name="T19" fmla="*/ 1078 h 94"/>
                  <a:gd name="T20" fmla="*/ 1158 w 46"/>
                  <a:gd name="T21" fmla="*/ 736 h 94"/>
                  <a:gd name="T22" fmla="*/ 1052 w 46"/>
                  <a:gd name="T23" fmla="*/ 360 h 94"/>
                  <a:gd name="T24" fmla="*/ 777 w 46"/>
                  <a:gd name="T25" fmla="*/ 0 h 94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46" h="94">
                    <a:moveTo>
                      <a:pt x="31" y="0"/>
                    </a:moveTo>
                    <a:lnTo>
                      <a:pt x="20" y="38"/>
                    </a:lnTo>
                    <a:lnTo>
                      <a:pt x="15" y="62"/>
                    </a:lnTo>
                    <a:lnTo>
                      <a:pt x="11" y="79"/>
                    </a:lnTo>
                    <a:lnTo>
                      <a:pt x="0" y="94"/>
                    </a:lnTo>
                    <a:lnTo>
                      <a:pt x="12" y="88"/>
                    </a:lnTo>
                    <a:lnTo>
                      <a:pt x="23" y="80"/>
                    </a:lnTo>
                    <a:lnTo>
                      <a:pt x="32" y="69"/>
                    </a:lnTo>
                    <a:lnTo>
                      <a:pt x="40" y="57"/>
                    </a:lnTo>
                    <a:lnTo>
                      <a:pt x="45" y="44"/>
                    </a:lnTo>
                    <a:lnTo>
                      <a:pt x="46" y="30"/>
                    </a:lnTo>
                    <a:lnTo>
                      <a:pt x="42" y="15"/>
                    </a:lnTo>
                    <a:lnTo>
                      <a:pt x="31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4" name="Freeform 9"/>
              <p:cNvSpPr>
                <a:spLocks/>
              </p:cNvSpPr>
              <p:nvPr userDrawn="1"/>
            </p:nvSpPr>
            <p:spPr bwMode="ltGray">
              <a:xfrm rot="12185230" flipV="1">
                <a:off x="3895" y="1325"/>
                <a:ext cx="120" cy="90"/>
              </a:xfrm>
              <a:custGeom>
                <a:avLst/>
                <a:gdLst>
                  <a:gd name="T0" fmla="*/ 0 w 54"/>
                  <a:gd name="T1" fmla="*/ 0 h 40"/>
                  <a:gd name="T2" fmla="*/ 20 w 54"/>
                  <a:gd name="T3" fmla="*/ 25 h 40"/>
                  <a:gd name="T4" fmla="*/ 142 w 54"/>
                  <a:gd name="T5" fmla="*/ 81 h 40"/>
                  <a:gd name="T6" fmla="*/ 316 w 54"/>
                  <a:gd name="T7" fmla="*/ 207 h 40"/>
                  <a:gd name="T8" fmla="*/ 513 w 54"/>
                  <a:gd name="T9" fmla="*/ 308 h 40"/>
                  <a:gd name="T10" fmla="*/ 702 w 54"/>
                  <a:gd name="T11" fmla="*/ 389 h 40"/>
                  <a:gd name="T12" fmla="*/ 924 w 54"/>
                  <a:gd name="T13" fmla="*/ 437 h 40"/>
                  <a:gd name="T14" fmla="*/ 1120 w 54"/>
                  <a:gd name="T15" fmla="*/ 466 h 40"/>
                  <a:gd name="T16" fmla="*/ 1318 w 54"/>
                  <a:gd name="T17" fmla="*/ 410 h 40"/>
                  <a:gd name="T18" fmla="*/ 1293 w 54"/>
                  <a:gd name="T19" fmla="*/ 639 h 40"/>
                  <a:gd name="T20" fmla="*/ 1220 w 54"/>
                  <a:gd name="T21" fmla="*/ 846 h 40"/>
                  <a:gd name="T22" fmla="*/ 1076 w 54"/>
                  <a:gd name="T23" fmla="*/ 983 h 40"/>
                  <a:gd name="T24" fmla="*/ 898 w 54"/>
                  <a:gd name="T25" fmla="*/ 1028 h 40"/>
                  <a:gd name="T26" fmla="*/ 682 w 54"/>
                  <a:gd name="T27" fmla="*/ 1004 h 40"/>
                  <a:gd name="T28" fmla="*/ 460 w 54"/>
                  <a:gd name="T29" fmla="*/ 821 h 40"/>
                  <a:gd name="T30" fmla="*/ 242 w 54"/>
                  <a:gd name="T31" fmla="*/ 511 h 40"/>
                  <a:gd name="T32" fmla="*/ 0 w 54"/>
                  <a:gd name="T33" fmla="*/ 0 h 40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54" h="40">
                    <a:moveTo>
                      <a:pt x="0" y="0"/>
                    </a:moveTo>
                    <a:lnTo>
                      <a:pt x="1" y="1"/>
                    </a:lnTo>
                    <a:lnTo>
                      <a:pt x="6" y="3"/>
                    </a:lnTo>
                    <a:lnTo>
                      <a:pt x="13" y="8"/>
                    </a:lnTo>
                    <a:lnTo>
                      <a:pt x="21" y="12"/>
                    </a:lnTo>
                    <a:lnTo>
                      <a:pt x="29" y="15"/>
                    </a:lnTo>
                    <a:lnTo>
                      <a:pt x="38" y="17"/>
                    </a:lnTo>
                    <a:lnTo>
                      <a:pt x="46" y="18"/>
                    </a:lnTo>
                    <a:lnTo>
                      <a:pt x="54" y="16"/>
                    </a:lnTo>
                    <a:lnTo>
                      <a:pt x="53" y="25"/>
                    </a:lnTo>
                    <a:lnTo>
                      <a:pt x="50" y="33"/>
                    </a:lnTo>
                    <a:lnTo>
                      <a:pt x="44" y="38"/>
                    </a:lnTo>
                    <a:lnTo>
                      <a:pt x="37" y="40"/>
                    </a:lnTo>
                    <a:lnTo>
                      <a:pt x="28" y="39"/>
                    </a:lnTo>
                    <a:lnTo>
                      <a:pt x="19" y="32"/>
                    </a:lnTo>
                    <a:lnTo>
                      <a:pt x="10" y="2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5" name="Freeform 10"/>
              <p:cNvSpPr>
                <a:spLocks/>
              </p:cNvSpPr>
              <p:nvPr userDrawn="1"/>
            </p:nvSpPr>
            <p:spPr bwMode="ltGray">
              <a:xfrm rot="12185230" flipV="1">
                <a:off x="3010" y="2344"/>
                <a:ext cx="330" cy="2059"/>
              </a:xfrm>
              <a:custGeom>
                <a:avLst/>
                <a:gdLst>
                  <a:gd name="T0" fmla="*/ 0 w 149"/>
                  <a:gd name="T1" fmla="*/ 0 h 704"/>
                  <a:gd name="T2" fmla="*/ 142 w 149"/>
                  <a:gd name="T3" fmla="*/ 453 h 704"/>
                  <a:gd name="T4" fmla="*/ 383 w 149"/>
                  <a:gd name="T5" fmla="*/ 1027 h 704"/>
                  <a:gd name="T6" fmla="*/ 671 w 149"/>
                  <a:gd name="T7" fmla="*/ 1755 h 704"/>
                  <a:gd name="T8" fmla="*/ 990 w 149"/>
                  <a:gd name="T9" fmla="*/ 2702 h 704"/>
                  <a:gd name="T10" fmla="*/ 1389 w 149"/>
                  <a:gd name="T11" fmla="*/ 3875 h 704"/>
                  <a:gd name="T12" fmla="*/ 1761 w 149"/>
                  <a:gd name="T13" fmla="*/ 5133 h 704"/>
                  <a:gd name="T14" fmla="*/ 2120 w 149"/>
                  <a:gd name="T15" fmla="*/ 6578 h 704"/>
                  <a:gd name="T16" fmla="*/ 2399 w 149"/>
                  <a:gd name="T17" fmla="*/ 8254 h 704"/>
                  <a:gd name="T18" fmla="*/ 2693 w 149"/>
                  <a:gd name="T19" fmla="*/ 10035 h 704"/>
                  <a:gd name="T20" fmla="*/ 2888 w 149"/>
                  <a:gd name="T21" fmla="*/ 12088 h 704"/>
                  <a:gd name="T22" fmla="*/ 2988 w 149"/>
                  <a:gd name="T23" fmla="*/ 14337 h 704"/>
                  <a:gd name="T24" fmla="*/ 3032 w 149"/>
                  <a:gd name="T25" fmla="*/ 16688 h 704"/>
                  <a:gd name="T26" fmla="*/ 2888 w 149"/>
                  <a:gd name="T27" fmla="*/ 19315 h 704"/>
                  <a:gd name="T28" fmla="*/ 2620 w 149"/>
                  <a:gd name="T29" fmla="*/ 22096 h 704"/>
                  <a:gd name="T30" fmla="*/ 2217 w 149"/>
                  <a:gd name="T31" fmla="*/ 25021 h 704"/>
                  <a:gd name="T32" fmla="*/ 1608 w 149"/>
                  <a:gd name="T33" fmla="*/ 28244 h 704"/>
                  <a:gd name="T34" fmla="*/ 932 w 149"/>
                  <a:gd name="T35" fmla="*/ 31897 h 704"/>
                  <a:gd name="T36" fmla="*/ 509 w 149"/>
                  <a:gd name="T37" fmla="*/ 35278 h 704"/>
                  <a:gd name="T38" fmla="*/ 241 w 149"/>
                  <a:gd name="T39" fmla="*/ 38399 h 704"/>
                  <a:gd name="T40" fmla="*/ 142 w 149"/>
                  <a:gd name="T41" fmla="*/ 41402 h 704"/>
                  <a:gd name="T42" fmla="*/ 142 w 149"/>
                  <a:gd name="T43" fmla="*/ 44257 h 704"/>
                  <a:gd name="T44" fmla="*/ 197 w 149"/>
                  <a:gd name="T45" fmla="*/ 46910 h 704"/>
                  <a:gd name="T46" fmla="*/ 295 w 149"/>
                  <a:gd name="T47" fmla="*/ 49238 h 704"/>
                  <a:gd name="T48" fmla="*/ 339 w 149"/>
                  <a:gd name="T49" fmla="*/ 51513 h 704"/>
                  <a:gd name="T50" fmla="*/ 990 w 149"/>
                  <a:gd name="T51" fmla="*/ 50340 h 704"/>
                  <a:gd name="T52" fmla="*/ 932 w 149"/>
                  <a:gd name="T53" fmla="*/ 49758 h 704"/>
                  <a:gd name="T54" fmla="*/ 868 w 149"/>
                  <a:gd name="T55" fmla="*/ 48082 h 704"/>
                  <a:gd name="T56" fmla="*/ 795 w 149"/>
                  <a:gd name="T57" fmla="*/ 45506 h 704"/>
                  <a:gd name="T58" fmla="*/ 848 w 149"/>
                  <a:gd name="T59" fmla="*/ 42078 h 704"/>
                  <a:gd name="T60" fmla="*/ 990 w 149"/>
                  <a:gd name="T61" fmla="*/ 37980 h 704"/>
                  <a:gd name="T62" fmla="*/ 1389 w 149"/>
                  <a:gd name="T63" fmla="*/ 33301 h 704"/>
                  <a:gd name="T64" fmla="*/ 2064 w 149"/>
                  <a:gd name="T65" fmla="*/ 28244 h 704"/>
                  <a:gd name="T66" fmla="*/ 3105 w 149"/>
                  <a:gd name="T67" fmla="*/ 22892 h 704"/>
                  <a:gd name="T68" fmla="*/ 3444 w 149"/>
                  <a:gd name="T69" fmla="*/ 20417 h 704"/>
                  <a:gd name="T70" fmla="*/ 3586 w 149"/>
                  <a:gd name="T71" fmla="*/ 17186 h 704"/>
                  <a:gd name="T72" fmla="*/ 3468 w 149"/>
                  <a:gd name="T73" fmla="*/ 13457 h 704"/>
                  <a:gd name="T74" fmla="*/ 3149 w 149"/>
                  <a:gd name="T75" fmla="*/ 9804 h 704"/>
                  <a:gd name="T76" fmla="*/ 2620 w 149"/>
                  <a:gd name="T77" fmla="*/ 6227 h 704"/>
                  <a:gd name="T78" fmla="*/ 1942 w 149"/>
                  <a:gd name="T79" fmla="*/ 3226 h 704"/>
                  <a:gd name="T80" fmla="*/ 1054 w 149"/>
                  <a:gd name="T81" fmla="*/ 1027 h 704"/>
                  <a:gd name="T82" fmla="*/ 0 w 149"/>
                  <a:gd name="T83" fmla="*/ 0 h 704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0" t="0" r="r" b="b"/>
                <a:pathLst>
                  <a:path w="149" h="704">
                    <a:moveTo>
                      <a:pt x="0" y="0"/>
                    </a:moveTo>
                    <a:lnTo>
                      <a:pt x="6" y="6"/>
                    </a:lnTo>
                    <a:lnTo>
                      <a:pt x="16" y="14"/>
                    </a:lnTo>
                    <a:lnTo>
                      <a:pt x="28" y="24"/>
                    </a:lnTo>
                    <a:lnTo>
                      <a:pt x="41" y="37"/>
                    </a:lnTo>
                    <a:lnTo>
                      <a:pt x="58" y="53"/>
                    </a:lnTo>
                    <a:lnTo>
                      <a:pt x="73" y="70"/>
                    </a:lnTo>
                    <a:lnTo>
                      <a:pt x="88" y="90"/>
                    </a:lnTo>
                    <a:lnTo>
                      <a:pt x="100" y="113"/>
                    </a:lnTo>
                    <a:lnTo>
                      <a:pt x="112" y="137"/>
                    </a:lnTo>
                    <a:lnTo>
                      <a:pt x="120" y="165"/>
                    </a:lnTo>
                    <a:lnTo>
                      <a:pt x="124" y="196"/>
                    </a:lnTo>
                    <a:lnTo>
                      <a:pt x="126" y="228"/>
                    </a:lnTo>
                    <a:lnTo>
                      <a:pt x="120" y="264"/>
                    </a:lnTo>
                    <a:lnTo>
                      <a:pt x="109" y="302"/>
                    </a:lnTo>
                    <a:lnTo>
                      <a:pt x="92" y="342"/>
                    </a:lnTo>
                    <a:lnTo>
                      <a:pt x="67" y="386"/>
                    </a:lnTo>
                    <a:lnTo>
                      <a:pt x="39" y="436"/>
                    </a:lnTo>
                    <a:lnTo>
                      <a:pt x="21" y="482"/>
                    </a:lnTo>
                    <a:lnTo>
                      <a:pt x="10" y="525"/>
                    </a:lnTo>
                    <a:lnTo>
                      <a:pt x="6" y="566"/>
                    </a:lnTo>
                    <a:lnTo>
                      <a:pt x="6" y="605"/>
                    </a:lnTo>
                    <a:lnTo>
                      <a:pt x="8" y="641"/>
                    </a:lnTo>
                    <a:lnTo>
                      <a:pt x="12" y="673"/>
                    </a:lnTo>
                    <a:lnTo>
                      <a:pt x="14" y="704"/>
                    </a:lnTo>
                    <a:lnTo>
                      <a:pt x="41" y="688"/>
                    </a:lnTo>
                    <a:lnTo>
                      <a:pt x="39" y="680"/>
                    </a:lnTo>
                    <a:lnTo>
                      <a:pt x="36" y="657"/>
                    </a:lnTo>
                    <a:lnTo>
                      <a:pt x="33" y="622"/>
                    </a:lnTo>
                    <a:lnTo>
                      <a:pt x="35" y="575"/>
                    </a:lnTo>
                    <a:lnTo>
                      <a:pt x="41" y="519"/>
                    </a:lnTo>
                    <a:lnTo>
                      <a:pt x="58" y="455"/>
                    </a:lnTo>
                    <a:lnTo>
                      <a:pt x="86" y="386"/>
                    </a:lnTo>
                    <a:lnTo>
                      <a:pt x="129" y="313"/>
                    </a:lnTo>
                    <a:lnTo>
                      <a:pt x="143" y="279"/>
                    </a:lnTo>
                    <a:lnTo>
                      <a:pt x="149" y="235"/>
                    </a:lnTo>
                    <a:lnTo>
                      <a:pt x="144" y="184"/>
                    </a:lnTo>
                    <a:lnTo>
                      <a:pt x="131" y="134"/>
                    </a:lnTo>
                    <a:lnTo>
                      <a:pt x="109" y="85"/>
                    </a:lnTo>
                    <a:lnTo>
                      <a:pt x="81" y="44"/>
                    </a:lnTo>
                    <a:lnTo>
                      <a:pt x="44" y="1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6" name="Freeform 11"/>
            <p:cNvSpPr>
              <a:spLocks/>
            </p:cNvSpPr>
            <p:nvPr userDrawn="1"/>
          </p:nvSpPr>
          <p:spPr bwMode="ltGray">
            <a:xfrm rot="373331" flipH="1">
              <a:off x="22" y="1957"/>
              <a:ext cx="323" cy="649"/>
            </a:xfrm>
            <a:custGeom>
              <a:avLst/>
              <a:gdLst>
                <a:gd name="T0" fmla="*/ 3808 w 128"/>
                <a:gd name="T1" fmla="*/ 0 h 217"/>
                <a:gd name="T2" fmla="*/ 4260 w 128"/>
                <a:gd name="T3" fmla="*/ 724 h 217"/>
                <a:gd name="T4" fmla="*/ 4661 w 128"/>
                <a:gd name="T5" fmla="*/ 2165 h 217"/>
                <a:gd name="T6" fmla="*/ 4979 w 128"/>
                <a:gd name="T7" fmla="*/ 4017 h 217"/>
                <a:gd name="T8" fmla="*/ 5191 w 128"/>
                <a:gd name="T9" fmla="*/ 6236 h 217"/>
                <a:gd name="T10" fmla="*/ 5145 w 128"/>
                <a:gd name="T11" fmla="*/ 8883 h 217"/>
                <a:gd name="T12" fmla="*/ 4706 w 128"/>
                <a:gd name="T13" fmla="*/ 11610 h 217"/>
                <a:gd name="T14" fmla="*/ 3808 w 128"/>
                <a:gd name="T15" fmla="*/ 14472 h 217"/>
                <a:gd name="T16" fmla="*/ 2425 w 128"/>
                <a:gd name="T17" fmla="*/ 17361 h 217"/>
                <a:gd name="T18" fmla="*/ 1994 w 128"/>
                <a:gd name="T19" fmla="*/ 17038 h 217"/>
                <a:gd name="T20" fmla="*/ 1542 w 128"/>
                <a:gd name="T21" fmla="*/ 16799 h 217"/>
                <a:gd name="T22" fmla="*/ 1062 w 128"/>
                <a:gd name="T23" fmla="*/ 16395 h 217"/>
                <a:gd name="T24" fmla="*/ 643 w 128"/>
                <a:gd name="T25" fmla="*/ 16072 h 217"/>
                <a:gd name="T26" fmla="*/ 318 w 128"/>
                <a:gd name="T27" fmla="*/ 15681 h 217"/>
                <a:gd name="T28" fmla="*/ 83 w 128"/>
                <a:gd name="T29" fmla="*/ 15196 h 217"/>
                <a:gd name="T30" fmla="*/ 0 w 128"/>
                <a:gd name="T31" fmla="*/ 14634 h 217"/>
                <a:gd name="T32" fmla="*/ 50 w 128"/>
                <a:gd name="T33" fmla="*/ 14230 h 217"/>
                <a:gd name="T34" fmla="*/ 527 w 128"/>
                <a:gd name="T35" fmla="*/ 13668 h 217"/>
                <a:gd name="T36" fmla="*/ 1171 w 128"/>
                <a:gd name="T37" fmla="*/ 12899 h 217"/>
                <a:gd name="T38" fmla="*/ 1865 w 128"/>
                <a:gd name="T39" fmla="*/ 12014 h 217"/>
                <a:gd name="T40" fmla="*/ 2554 w 128"/>
                <a:gd name="T41" fmla="*/ 10725 h 217"/>
                <a:gd name="T42" fmla="*/ 3197 w 128"/>
                <a:gd name="T43" fmla="*/ 8963 h 217"/>
                <a:gd name="T44" fmla="*/ 3694 w 128"/>
                <a:gd name="T45" fmla="*/ 6637 h 217"/>
                <a:gd name="T46" fmla="*/ 3934 w 128"/>
                <a:gd name="T47" fmla="*/ 3694 h 217"/>
                <a:gd name="T48" fmla="*/ 3808 w 128"/>
                <a:gd name="T49" fmla="*/ 0 h 217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128" h="217">
                  <a:moveTo>
                    <a:pt x="94" y="0"/>
                  </a:moveTo>
                  <a:lnTo>
                    <a:pt x="105" y="9"/>
                  </a:lnTo>
                  <a:lnTo>
                    <a:pt x="115" y="27"/>
                  </a:lnTo>
                  <a:lnTo>
                    <a:pt x="123" y="50"/>
                  </a:lnTo>
                  <a:lnTo>
                    <a:pt x="128" y="78"/>
                  </a:lnTo>
                  <a:lnTo>
                    <a:pt x="127" y="111"/>
                  </a:lnTo>
                  <a:lnTo>
                    <a:pt x="116" y="145"/>
                  </a:lnTo>
                  <a:lnTo>
                    <a:pt x="94" y="181"/>
                  </a:lnTo>
                  <a:lnTo>
                    <a:pt x="60" y="217"/>
                  </a:lnTo>
                  <a:lnTo>
                    <a:pt x="49" y="213"/>
                  </a:lnTo>
                  <a:lnTo>
                    <a:pt x="38" y="210"/>
                  </a:lnTo>
                  <a:lnTo>
                    <a:pt x="26" y="205"/>
                  </a:lnTo>
                  <a:lnTo>
                    <a:pt x="16" y="201"/>
                  </a:lnTo>
                  <a:lnTo>
                    <a:pt x="8" y="196"/>
                  </a:lnTo>
                  <a:lnTo>
                    <a:pt x="2" y="190"/>
                  </a:lnTo>
                  <a:lnTo>
                    <a:pt x="0" y="183"/>
                  </a:lnTo>
                  <a:lnTo>
                    <a:pt x="1" y="178"/>
                  </a:lnTo>
                  <a:lnTo>
                    <a:pt x="13" y="171"/>
                  </a:lnTo>
                  <a:lnTo>
                    <a:pt x="29" y="161"/>
                  </a:lnTo>
                  <a:lnTo>
                    <a:pt x="46" y="150"/>
                  </a:lnTo>
                  <a:lnTo>
                    <a:pt x="63" y="134"/>
                  </a:lnTo>
                  <a:lnTo>
                    <a:pt x="79" y="112"/>
                  </a:lnTo>
                  <a:lnTo>
                    <a:pt x="91" y="83"/>
                  </a:lnTo>
                  <a:lnTo>
                    <a:pt x="97" y="46"/>
                  </a:lnTo>
                  <a:lnTo>
                    <a:pt x="94" y="0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" name="Freeform 12"/>
            <p:cNvSpPr>
              <a:spLocks/>
            </p:cNvSpPr>
            <p:nvPr userDrawn="1"/>
          </p:nvSpPr>
          <p:spPr bwMode="ltGray">
            <a:xfrm>
              <a:off x="168" y="1260"/>
              <a:ext cx="1259" cy="1532"/>
            </a:xfrm>
            <a:custGeom>
              <a:avLst/>
              <a:gdLst>
                <a:gd name="T0" fmla="*/ 891 w 1259"/>
                <a:gd name="T1" fmla="*/ 1532 h 1532"/>
                <a:gd name="T2" fmla="*/ 954 w 1259"/>
                <a:gd name="T3" fmla="*/ 1452 h 1532"/>
                <a:gd name="T4" fmla="*/ 1032 w 1259"/>
                <a:gd name="T5" fmla="*/ 1338 h 1532"/>
                <a:gd name="T6" fmla="*/ 1115 w 1259"/>
                <a:gd name="T7" fmla="*/ 1188 h 1532"/>
                <a:gd name="T8" fmla="*/ 1194 w 1259"/>
                <a:gd name="T9" fmla="*/ 1023 h 1532"/>
                <a:gd name="T10" fmla="*/ 1244 w 1259"/>
                <a:gd name="T11" fmla="*/ 841 h 1532"/>
                <a:gd name="T12" fmla="*/ 1259 w 1259"/>
                <a:gd name="T13" fmla="*/ 647 h 1532"/>
                <a:gd name="T14" fmla="*/ 1230 w 1259"/>
                <a:gd name="T15" fmla="*/ 463 h 1532"/>
                <a:gd name="T16" fmla="*/ 1140 w 1259"/>
                <a:gd name="T17" fmla="*/ 294 h 1532"/>
                <a:gd name="T18" fmla="*/ 1043 w 1259"/>
                <a:gd name="T19" fmla="*/ 190 h 1532"/>
                <a:gd name="T20" fmla="*/ 961 w 1259"/>
                <a:gd name="T21" fmla="*/ 109 h 1532"/>
                <a:gd name="T22" fmla="*/ 894 w 1259"/>
                <a:gd name="T23" fmla="*/ 65 h 1532"/>
                <a:gd name="T24" fmla="*/ 786 w 1259"/>
                <a:gd name="T25" fmla="*/ 18 h 1532"/>
                <a:gd name="T26" fmla="*/ 642 w 1259"/>
                <a:gd name="T27" fmla="*/ 0 h 1532"/>
                <a:gd name="T28" fmla="*/ 440 w 1259"/>
                <a:gd name="T29" fmla="*/ 23 h 1532"/>
                <a:gd name="T30" fmla="*/ 366 w 1259"/>
                <a:gd name="T31" fmla="*/ 44 h 1532"/>
                <a:gd name="T32" fmla="*/ 292 w 1259"/>
                <a:gd name="T33" fmla="*/ 58 h 1532"/>
                <a:gd name="T34" fmla="*/ 229 w 1259"/>
                <a:gd name="T35" fmla="*/ 79 h 1532"/>
                <a:gd name="T36" fmla="*/ 178 w 1259"/>
                <a:gd name="T37" fmla="*/ 103 h 1532"/>
                <a:gd name="T38" fmla="*/ 127 w 1259"/>
                <a:gd name="T39" fmla="*/ 127 h 1532"/>
                <a:gd name="T40" fmla="*/ 82 w 1259"/>
                <a:gd name="T41" fmla="*/ 158 h 1532"/>
                <a:gd name="T42" fmla="*/ 41 w 1259"/>
                <a:gd name="T43" fmla="*/ 197 h 1532"/>
                <a:gd name="T44" fmla="*/ 0 w 1259"/>
                <a:gd name="T45" fmla="*/ 243 h 1532"/>
                <a:gd name="T46" fmla="*/ 76 w 1259"/>
                <a:gd name="T47" fmla="*/ 215 h 1532"/>
                <a:gd name="T48" fmla="*/ 144 w 1259"/>
                <a:gd name="T49" fmla="*/ 194 h 1532"/>
                <a:gd name="T50" fmla="*/ 212 w 1259"/>
                <a:gd name="T51" fmla="*/ 179 h 1532"/>
                <a:gd name="T52" fmla="*/ 280 w 1259"/>
                <a:gd name="T53" fmla="*/ 164 h 1532"/>
                <a:gd name="T54" fmla="*/ 336 w 1259"/>
                <a:gd name="T55" fmla="*/ 149 h 1532"/>
                <a:gd name="T56" fmla="*/ 397 w 1259"/>
                <a:gd name="T57" fmla="*/ 149 h 1532"/>
                <a:gd name="T58" fmla="*/ 458 w 1259"/>
                <a:gd name="T59" fmla="*/ 141 h 1532"/>
                <a:gd name="T60" fmla="*/ 511 w 1259"/>
                <a:gd name="T61" fmla="*/ 146 h 1532"/>
                <a:gd name="T62" fmla="*/ 565 w 1259"/>
                <a:gd name="T63" fmla="*/ 152 h 1532"/>
                <a:gd name="T64" fmla="*/ 618 w 1259"/>
                <a:gd name="T65" fmla="*/ 166 h 1532"/>
                <a:gd name="T66" fmla="*/ 669 w 1259"/>
                <a:gd name="T67" fmla="*/ 186 h 1532"/>
                <a:gd name="T68" fmla="*/ 715 w 1259"/>
                <a:gd name="T69" fmla="*/ 205 h 1532"/>
                <a:gd name="T70" fmla="*/ 760 w 1259"/>
                <a:gd name="T71" fmla="*/ 239 h 1532"/>
                <a:gd name="T72" fmla="*/ 811 w 1259"/>
                <a:gd name="T73" fmla="*/ 267 h 1532"/>
                <a:gd name="T74" fmla="*/ 855 w 1259"/>
                <a:gd name="T75" fmla="*/ 307 h 1532"/>
                <a:gd name="T76" fmla="*/ 899 w 1259"/>
                <a:gd name="T77" fmla="*/ 348 h 1532"/>
                <a:gd name="T78" fmla="*/ 971 w 1259"/>
                <a:gd name="T79" fmla="*/ 464 h 1532"/>
                <a:gd name="T80" fmla="*/ 1016 w 1259"/>
                <a:gd name="T81" fmla="*/ 606 h 1532"/>
                <a:gd name="T82" fmla="*/ 1027 w 1259"/>
                <a:gd name="T83" fmla="*/ 774 h 1532"/>
                <a:gd name="T84" fmla="*/ 1022 w 1259"/>
                <a:gd name="T85" fmla="*/ 939 h 1532"/>
                <a:gd name="T86" fmla="*/ 1002 w 1259"/>
                <a:gd name="T87" fmla="*/ 1117 h 1532"/>
                <a:gd name="T88" fmla="*/ 966 w 1259"/>
                <a:gd name="T89" fmla="*/ 1279 h 1532"/>
                <a:gd name="T90" fmla="*/ 933 w 1259"/>
                <a:gd name="T91" fmla="*/ 1421 h 1532"/>
                <a:gd name="T92" fmla="*/ 891 w 1259"/>
                <a:gd name="T93" fmla="*/ 1532 h 1532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0" t="0" r="r" b="b"/>
              <a:pathLst>
                <a:path w="1259" h="1532">
                  <a:moveTo>
                    <a:pt x="891" y="1532"/>
                  </a:moveTo>
                  <a:lnTo>
                    <a:pt x="954" y="1452"/>
                  </a:lnTo>
                  <a:lnTo>
                    <a:pt x="1032" y="1338"/>
                  </a:lnTo>
                  <a:lnTo>
                    <a:pt x="1115" y="1188"/>
                  </a:lnTo>
                  <a:lnTo>
                    <a:pt x="1194" y="1023"/>
                  </a:lnTo>
                  <a:lnTo>
                    <a:pt x="1244" y="841"/>
                  </a:lnTo>
                  <a:lnTo>
                    <a:pt x="1259" y="647"/>
                  </a:lnTo>
                  <a:lnTo>
                    <a:pt x="1230" y="463"/>
                  </a:lnTo>
                  <a:lnTo>
                    <a:pt x="1140" y="294"/>
                  </a:lnTo>
                  <a:lnTo>
                    <a:pt x="1043" y="190"/>
                  </a:lnTo>
                  <a:lnTo>
                    <a:pt x="961" y="109"/>
                  </a:lnTo>
                  <a:lnTo>
                    <a:pt x="894" y="65"/>
                  </a:lnTo>
                  <a:lnTo>
                    <a:pt x="786" y="18"/>
                  </a:lnTo>
                  <a:lnTo>
                    <a:pt x="642" y="0"/>
                  </a:lnTo>
                  <a:lnTo>
                    <a:pt x="440" y="23"/>
                  </a:lnTo>
                  <a:lnTo>
                    <a:pt x="366" y="44"/>
                  </a:lnTo>
                  <a:lnTo>
                    <a:pt x="292" y="58"/>
                  </a:lnTo>
                  <a:lnTo>
                    <a:pt x="229" y="79"/>
                  </a:lnTo>
                  <a:lnTo>
                    <a:pt x="178" y="103"/>
                  </a:lnTo>
                  <a:lnTo>
                    <a:pt x="127" y="127"/>
                  </a:lnTo>
                  <a:lnTo>
                    <a:pt x="82" y="158"/>
                  </a:lnTo>
                  <a:lnTo>
                    <a:pt x="41" y="197"/>
                  </a:lnTo>
                  <a:lnTo>
                    <a:pt x="0" y="243"/>
                  </a:lnTo>
                  <a:lnTo>
                    <a:pt x="76" y="215"/>
                  </a:lnTo>
                  <a:lnTo>
                    <a:pt x="144" y="194"/>
                  </a:lnTo>
                  <a:lnTo>
                    <a:pt x="212" y="179"/>
                  </a:lnTo>
                  <a:lnTo>
                    <a:pt x="280" y="164"/>
                  </a:lnTo>
                  <a:lnTo>
                    <a:pt x="336" y="149"/>
                  </a:lnTo>
                  <a:lnTo>
                    <a:pt x="397" y="149"/>
                  </a:lnTo>
                  <a:lnTo>
                    <a:pt x="458" y="141"/>
                  </a:lnTo>
                  <a:lnTo>
                    <a:pt x="511" y="146"/>
                  </a:lnTo>
                  <a:lnTo>
                    <a:pt x="565" y="152"/>
                  </a:lnTo>
                  <a:lnTo>
                    <a:pt x="618" y="166"/>
                  </a:lnTo>
                  <a:lnTo>
                    <a:pt x="669" y="186"/>
                  </a:lnTo>
                  <a:lnTo>
                    <a:pt x="715" y="205"/>
                  </a:lnTo>
                  <a:lnTo>
                    <a:pt x="760" y="239"/>
                  </a:lnTo>
                  <a:lnTo>
                    <a:pt x="811" y="267"/>
                  </a:lnTo>
                  <a:lnTo>
                    <a:pt x="855" y="307"/>
                  </a:lnTo>
                  <a:lnTo>
                    <a:pt x="899" y="348"/>
                  </a:lnTo>
                  <a:lnTo>
                    <a:pt x="971" y="464"/>
                  </a:lnTo>
                  <a:lnTo>
                    <a:pt x="1016" y="606"/>
                  </a:lnTo>
                  <a:lnTo>
                    <a:pt x="1027" y="774"/>
                  </a:lnTo>
                  <a:lnTo>
                    <a:pt x="1022" y="939"/>
                  </a:lnTo>
                  <a:lnTo>
                    <a:pt x="1002" y="1117"/>
                  </a:lnTo>
                  <a:lnTo>
                    <a:pt x="966" y="1279"/>
                  </a:lnTo>
                  <a:lnTo>
                    <a:pt x="933" y="1421"/>
                  </a:lnTo>
                  <a:lnTo>
                    <a:pt x="891" y="1532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" name="Freeform 13"/>
            <p:cNvSpPr>
              <a:spLocks/>
            </p:cNvSpPr>
            <p:nvPr userDrawn="1"/>
          </p:nvSpPr>
          <p:spPr bwMode="ltGray">
            <a:xfrm>
              <a:off x="0" y="2610"/>
              <a:ext cx="801" cy="459"/>
            </a:xfrm>
            <a:custGeom>
              <a:avLst/>
              <a:gdLst>
                <a:gd name="T0" fmla="*/ 0 w 801"/>
                <a:gd name="T1" fmla="*/ 0 h 459"/>
                <a:gd name="T2" fmla="*/ 37 w 801"/>
                <a:gd name="T3" fmla="*/ 69 h 459"/>
                <a:gd name="T4" fmla="*/ 68 w 801"/>
                <a:gd name="T5" fmla="*/ 132 h 459"/>
                <a:gd name="T6" fmla="*/ 110 w 801"/>
                <a:gd name="T7" fmla="*/ 188 h 459"/>
                <a:gd name="T8" fmla="*/ 149 w 801"/>
                <a:gd name="T9" fmla="*/ 229 h 459"/>
                <a:gd name="T10" fmla="*/ 192 w 801"/>
                <a:gd name="T11" fmla="*/ 278 h 459"/>
                <a:gd name="T12" fmla="*/ 250 w 801"/>
                <a:gd name="T13" fmla="*/ 314 h 459"/>
                <a:gd name="T14" fmla="*/ 308 w 801"/>
                <a:gd name="T15" fmla="*/ 336 h 459"/>
                <a:gd name="T16" fmla="*/ 365 w 801"/>
                <a:gd name="T17" fmla="*/ 365 h 459"/>
                <a:gd name="T18" fmla="*/ 430 w 801"/>
                <a:gd name="T19" fmla="*/ 381 h 459"/>
                <a:gd name="T20" fmla="*/ 501 w 801"/>
                <a:gd name="T21" fmla="*/ 390 h 459"/>
                <a:gd name="T22" fmla="*/ 573 w 801"/>
                <a:gd name="T23" fmla="*/ 392 h 459"/>
                <a:gd name="T24" fmla="*/ 646 w 801"/>
                <a:gd name="T25" fmla="*/ 381 h 459"/>
                <a:gd name="T26" fmla="*/ 726 w 801"/>
                <a:gd name="T27" fmla="*/ 362 h 459"/>
                <a:gd name="T28" fmla="*/ 801 w 801"/>
                <a:gd name="T29" fmla="*/ 335 h 459"/>
                <a:gd name="T30" fmla="*/ 731 w 801"/>
                <a:gd name="T31" fmla="*/ 377 h 459"/>
                <a:gd name="T32" fmla="*/ 662 w 801"/>
                <a:gd name="T33" fmla="*/ 404 h 459"/>
                <a:gd name="T34" fmla="*/ 594 w 801"/>
                <a:gd name="T35" fmla="*/ 432 h 459"/>
                <a:gd name="T36" fmla="*/ 532 w 801"/>
                <a:gd name="T37" fmla="*/ 445 h 459"/>
                <a:gd name="T38" fmla="*/ 471 w 801"/>
                <a:gd name="T39" fmla="*/ 459 h 459"/>
                <a:gd name="T40" fmla="*/ 411 w 801"/>
                <a:gd name="T41" fmla="*/ 458 h 459"/>
                <a:gd name="T42" fmla="*/ 350 w 801"/>
                <a:gd name="T43" fmla="*/ 458 h 459"/>
                <a:gd name="T44" fmla="*/ 291 w 801"/>
                <a:gd name="T45" fmla="*/ 450 h 459"/>
                <a:gd name="T46" fmla="*/ 244 w 801"/>
                <a:gd name="T47" fmla="*/ 436 h 459"/>
                <a:gd name="T48" fmla="*/ 192 w 801"/>
                <a:gd name="T49" fmla="*/ 415 h 459"/>
                <a:gd name="T50" fmla="*/ 145 w 801"/>
                <a:gd name="T51" fmla="*/ 394 h 459"/>
                <a:gd name="T52" fmla="*/ 100 w 801"/>
                <a:gd name="T53" fmla="*/ 373 h 459"/>
                <a:gd name="T54" fmla="*/ 60 w 801"/>
                <a:gd name="T55" fmla="*/ 347 h 459"/>
                <a:gd name="T56" fmla="*/ 0 w 801"/>
                <a:gd name="T57" fmla="*/ 294 h 459"/>
                <a:gd name="T58" fmla="*/ 0 w 801"/>
                <a:gd name="T59" fmla="*/ 0 h 459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0" t="0" r="r" b="b"/>
              <a:pathLst>
                <a:path w="801" h="459">
                  <a:moveTo>
                    <a:pt x="0" y="0"/>
                  </a:moveTo>
                  <a:lnTo>
                    <a:pt x="37" y="69"/>
                  </a:lnTo>
                  <a:lnTo>
                    <a:pt x="68" y="132"/>
                  </a:lnTo>
                  <a:lnTo>
                    <a:pt x="110" y="188"/>
                  </a:lnTo>
                  <a:lnTo>
                    <a:pt x="149" y="229"/>
                  </a:lnTo>
                  <a:lnTo>
                    <a:pt x="192" y="278"/>
                  </a:lnTo>
                  <a:lnTo>
                    <a:pt x="250" y="314"/>
                  </a:lnTo>
                  <a:lnTo>
                    <a:pt x="308" y="336"/>
                  </a:lnTo>
                  <a:lnTo>
                    <a:pt x="365" y="365"/>
                  </a:lnTo>
                  <a:lnTo>
                    <a:pt x="430" y="381"/>
                  </a:lnTo>
                  <a:lnTo>
                    <a:pt x="501" y="390"/>
                  </a:lnTo>
                  <a:lnTo>
                    <a:pt x="573" y="392"/>
                  </a:lnTo>
                  <a:lnTo>
                    <a:pt x="646" y="381"/>
                  </a:lnTo>
                  <a:lnTo>
                    <a:pt x="726" y="362"/>
                  </a:lnTo>
                  <a:lnTo>
                    <a:pt x="801" y="335"/>
                  </a:lnTo>
                  <a:lnTo>
                    <a:pt x="731" y="377"/>
                  </a:lnTo>
                  <a:lnTo>
                    <a:pt x="662" y="404"/>
                  </a:lnTo>
                  <a:lnTo>
                    <a:pt x="594" y="432"/>
                  </a:lnTo>
                  <a:lnTo>
                    <a:pt x="532" y="445"/>
                  </a:lnTo>
                  <a:lnTo>
                    <a:pt x="471" y="459"/>
                  </a:lnTo>
                  <a:lnTo>
                    <a:pt x="411" y="458"/>
                  </a:lnTo>
                  <a:lnTo>
                    <a:pt x="350" y="458"/>
                  </a:lnTo>
                  <a:lnTo>
                    <a:pt x="291" y="450"/>
                  </a:lnTo>
                  <a:lnTo>
                    <a:pt x="244" y="436"/>
                  </a:lnTo>
                  <a:lnTo>
                    <a:pt x="192" y="415"/>
                  </a:lnTo>
                  <a:lnTo>
                    <a:pt x="145" y="394"/>
                  </a:lnTo>
                  <a:lnTo>
                    <a:pt x="100" y="373"/>
                  </a:lnTo>
                  <a:lnTo>
                    <a:pt x="60" y="347"/>
                  </a:lnTo>
                  <a:lnTo>
                    <a:pt x="0" y="29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" name="Freeform 14"/>
            <p:cNvSpPr>
              <a:spLocks/>
            </p:cNvSpPr>
            <p:nvPr userDrawn="1"/>
          </p:nvSpPr>
          <p:spPr bwMode="ltGray">
            <a:xfrm rot="373331" flipH="1">
              <a:off x="898" y="2855"/>
              <a:ext cx="354" cy="464"/>
            </a:xfrm>
            <a:custGeom>
              <a:avLst/>
              <a:gdLst>
                <a:gd name="T0" fmla="*/ 6290 w 117"/>
                <a:gd name="T1" fmla="*/ 0 h 132"/>
                <a:gd name="T2" fmla="*/ 0 w 117"/>
                <a:gd name="T3" fmla="*/ 3817 h 132"/>
                <a:gd name="T4" fmla="*/ 248 w 117"/>
                <a:gd name="T5" fmla="*/ 3955 h 132"/>
                <a:gd name="T6" fmla="*/ 1162 w 117"/>
                <a:gd name="T7" fmla="*/ 4436 h 132"/>
                <a:gd name="T8" fmla="*/ 2436 w 117"/>
                <a:gd name="T9" fmla="*/ 5512 h 132"/>
                <a:gd name="T10" fmla="*/ 3855 w 117"/>
                <a:gd name="T11" fmla="*/ 7167 h 132"/>
                <a:gd name="T12" fmla="*/ 5540 w 117"/>
                <a:gd name="T13" fmla="*/ 9466 h 132"/>
                <a:gd name="T14" fmla="*/ 7041 w 117"/>
                <a:gd name="T15" fmla="*/ 12208 h 132"/>
                <a:gd name="T16" fmla="*/ 8560 w 117"/>
                <a:gd name="T17" fmla="*/ 15716 h 132"/>
                <a:gd name="T18" fmla="*/ 9721 w 117"/>
                <a:gd name="T19" fmla="*/ 20152 h 132"/>
                <a:gd name="T20" fmla="*/ 9803 w 117"/>
                <a:gd name="T21" fmla="*/ 18324 h 132"/>
                <a:gd name="T22" fmla="*/ 9640 w 117"/>
                <a:gd name="T23" fmla="*/ 16335 h 132"/>
                <a:gd name="T24" fmla="*/ 9053 w 117"/>
                <a:gd name="T25" fmla="*/ 13727 h 132"/>
                <a:gd name="T26" fmla="*/ 8311 w 117"/>
                <a:gd name="T27" fmla="*/ 11294 h 132"/>
                <a:gd name="T28" fmla="*/ 7452 w 117"/>
                <a:gd name="T29" fmla="*/ 8858 h 132"/>
                <a:gd name="T30" fmla="*/ 6535 w 117"/>
                <a:gd name="T31" fmla="*/ 6858 h 132"/>
                <a:gd name="T32" fmla="*/ 5622 w 117"/>
                <a:gd name="T33" fmla="*/ 5512 h 132"/>
                <a:gd name="T34" fmla="*/ 4844 w 117"/>
                <a:gd name="T35" fmla="*/ 4868 h 132"/>
                <a:gd name="T36" fmla="*/ 5785 w 117"/>
                <a:gd name="T37" fmla="*/ 4436 h 132"/>
                <a:gd name="T38" fmla="*/ 6620 w 117"/>
                <a:gd name="T39" fmla="*/ 4250 h 132"/>
                <a:gd name="T40" fmla="*/ 7452 w 117"/>
                <a:gd name="T41" fmla="*/ 3955 h 132"/>
                <a:gd name="T42" fmla="*/ 8230 w 117"/>
                <a:gd name="T43" fmla="*/ 3817 h 132"/>
                <a:gd name="T44" fmla="*/ 8808 w 117"/>
                <a:gd name="T45" fmla="*/ 3645 h 132"/>
                <a:gd name="T46" fmla="*/ 9137 w 117"/>
                <a:gd name="T47" fmla="*/ 3350 h 132"/>
                <a:gd name="T48" fmla="*/ 9476 w 117"/>
                <a:gd name="T49" fmla="*/ 3213 h 132"/>
                <a:gd name="T50" fmla="*/ 9558 w 117"/>
                <a:gd name="T51" fmla="*/ 3213 h 132"/>
                <a:gd name="T52" fmla="*/ 6290 w 117"/>
                <a:gd name="T53" fmla="*/ 0 h 132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0" t="0" r="r" b="b"/>
              <a:pathLst>
                <a:path w="117" h="132">
                  <a:moveTo>
                    <a:pt x="75" y="0"/>
                  </a:moveTo>
                  <a:lnTo>
                    <a:pt x="0" y="25"/>
                  </a:lnTo>
                  <a:lnTo>
                    <a:pt x="3" y="26"/>
                  </a:lnTo>
                  <a:lnTo>
                    <a:pt x="14" y="29"/>
                  </a:lnTo>
                  <a:lnTo>
                    <a:pt x="29" y="36"/>
                  </a:lnTo>
                  <a:lnTo>
                    <a:pt x="46" y="47"/>
                  </a:lnTo>
                  <a:lnTo>
                    <a:pt x="66" y="62"/>
                  </a:lnTo>
                  <a:lnTo>
                    <a:pt x="84" y="80"/>
                  </a:lnTo>
                  <a:lnTo>
                    <a:pt x="102" y="103"/>
                  </a:lnTo>
                  <a:lnTo>
                    <a:pt x="116" y="132"/>
                  </a:lnTo>
                  <a:lnTo>
                    <a:pt x="117" y="120"/>
                  </a:lnTo>
                  <a:lnTo>
                    <a:pt x="115" y="107"/>
                  </a:lnTo>
                  <a:lnTo>
                    <a:pt x="108" y="90"/>
                  </a:lnTo>
                  <a:lnTo>
                    <a:pt x="99" y="74"/>
                  </a:lnTo>
                  <a:lnTo>
                    <a:pt x="89" y="58"/>
                  </a:lnTo>
                  <a:lnTo>
                    <a:pt x="78" y="45"/>
                  </a:lnTo>
                  <a:lnTo>
                    <a:pt x="67" y="36"/>
                  </a:lnTo>
                  <a:lnTo>
                    <a:pt x="58" y="32"/>
                  </a:lnTo>
                  <a:lnTo>
                    <a:pt x="69" y="29"/>
                  </a:lnTo>
                  <a:lnTo>
                    <a:pt x="79" y="28"/>
                  </a:lnTo>
                  <a:lnTo>
                    <a:pt x="89" y="26"/>
                  </a:lnTo>
                  <a:lnTo>
                    <a:pt x="98" y="25"/>
                  </a:lnTo>
                  <a:lnTo>
                    <a:pt x="105" y="24"/>
                  </a:lnTo>
                  <a:lnTo>
                    <a:pt x="109" y="22"/>
                  </a:lnTo>
                  <a:lnTo>
                    <a:pt x="113" y="21"/>
                  </a:lnTo>
                  <a:lnTo>
                    <a:pt x="114" y="21"/>
                  </a:lnTo>
                  <a:lnTo>
                    <a:pt x="75" y="0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" name="Freeform 15"/>
            <p:cNvSpPr>
              <a:spLocks/>
            </p:cNvSpPr>
            <p:nvPr userDrawn="1"/>
          </p:nvSpPr>
          <p:spPr bwMode="ltGray">
            <a:xfrm rot="373331" flipH="1">
              <a:off x="799" y="2979"/>
              <a:ext cx="87" cy="274"/>
            </a:xfrm>
            <a:custGeom>
              <a:avLst/>
              <a:gdLst>
                <a:gd name="T0" fmla="*/ 2349 w 29"/>
                <a:gd name="T1" fmla="*/ 0 h 77"/>
                <a:gd name="T2" fmla="*/ 1863 w 29"/>
                <a:gd name="T3" fmla="*/ 0 h 77"/>
                <a:gd name="T4" fmla="*/ 1296 w 29"/>
                <a:gd name="T5" fmla="*/ 633 h 77"/>
                <a:gd name="T6" fmla="*/ 729 w 29"/>
                <a:gd name="T7" fmla="*/ 1445 h 77"/>
                <a:gd name="T8" fmla="*/ 324 w 29"/>
                <a:gd name="T9" fmla="*/ 3064 h 77"/>
                <a:gd name="T10" fmla="*/ 81 w 29"/>
                <a:gd name="T11" fmla="*/ 4825 h 77"/>
                <a:gd name="T12" fmla="*/ 0 w 29"/>
                <a:gd name="T13" fmla="*/ 7078 h 77"/>
                <a:gd name="T14" fmla="*/ 243 w 29"/>
                <a:gd name="T15" fmla="*/ 9650 h 77"/>
                <a:gd name="T16" fmla="*/ 891 w 29"/>
                <a:gd name="T17" fmla="*/ 12344 h 77"/>
                <a:gd name="T18" fmla="*/ 1215 w 29"/>
                <a:gd name="T19" fmla="*/ 8522 h 77"/>
                <a:gd name="T20" fmla="*/ 1539 w 29"/>
                <a:gd name="T21" fmla="*/ 5950 h 77"/>
                <a:gd name="T22" fmla="*/ 1863 w 29"/>
                <a:gd name="T23" fmla="*/ 3519 h 77"/>
                <a:gd name="T24" fmla="*/ 2349 w 29"/>
                <a:gd name="T25" fmla="*/ 0 h 77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29" h="77">
                  <a:moveTo>
                    <a:pt x="29" y="0"/>
                  </a:moveTo>
                  <a:lnTo>
                    <a:pt x="23" y="0"/>
                  </a:lnTo>
                  <a:lnTo>
                    <a:pt x="16" y="4"/>
                  </a:lnTo>
                  <a:lnTo>
                    <a:pt x="9" y="9"/>
                  </a:lnTo>
                  <a:lnTo>
                    <a:pt x="4" y="19"/>
                  </a:lnTo>
                  <a:lnTo>
                    <a:pt x="1" y="30"/>
                  </a:lnTo>
                  <a:lnTo>
                    <a:pt x="0" y="44"/>
                  </a:lnTo>
                  <a:lnTo>
                    <a:pt x="3" y="60"/>
                  </a:lnTo>
                  <a:lnTo>
                    <a:pt x="11" y="77"/>
                  </a:lnTo>
                  <a:lnTo>
                    <a:pt x="15" y="53"/>
                  </a:lnTo>
                  <a:lnTo>
                    <a:pt x="19" y="37"/>
                  </a:lnTo>
                  <a:lnTo>
                    <a:pt x="23" y="22"/>
                  </a:lnTo>
                  <a:lnTo>
                    <a:pt x="29" y="0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" name="Freeform 16"/>
            <p:cNvSpPr>
              <a:spLocks/>
            </p:cNvSpPr>
            <p:nvPr userDrawn="1"/>
          </p:nvSpPr>
          <p:spPr bwMode="ltGray">
            <a:xfrm>
              <a:off x="1190" y="3273"/>
              <a:ext cx="1108" cy="1047"/>
            </a:xfrm>
            <a:custGeom>
              <a:avLst/>
              <a:gdLst>
                <a:gd name="T0" fmla="*/ 784 w 1108"/>
                <a:gd name="T1" fmla="*/ 1047 h 1047"/>
                <a:gd name="T2" fmla="*/ 692 w 1108"/>
                <a:gd name="T3" fmla="*/ 1011 h 1047"/>
                <a:gd name="T4" fmla="*/ 607 w 1108"/>
                <a:gd name="T5" fmla="*/ 945 h 1047"/>
                <a:gd name="T6" fmla="*/ 517 w 1108"/>
                <a:gd name="T7" fmla="*/ 861 h 1047"/>
                <a:gd name="T8" fmla="*/ 432 w 1108"/>
                <a:gd name="T9" fmla="*/ 776 h 1047"/>
                <a:gd name="T10" fmla="*/ 350 w 1108"/>
                <a:gd name="T11" fmla="*/ 677 h 1047"/>
                <a:gd name="T12" fmla="*/ 266 w 1108"/>
                <a:gd name="T13" fmla="*/ 563 h 1047"/>
                <a:gd name="T14" fmla="*/ 188 w 1108"/>
                <a:gd name="T15" fmla="*/ 447 h 1047"/>
                <a:gd name="T16" fmla="*/ 122 w 1108"/>
                <a:gd name="T17" fmla="*/ 325 h 1047"/>
                <a:gd name="T18" fmla="*/ 65 w 1108"/>
                <a:gd name="T19" fmla="*/ 211 h 1047"/>
                <a:gd name="T20" fmla="*/ 21 w 1108"/>
                <a:gd name="T21" fmla="*/ 101 h 1047"/>
                <a:gd name="T22" fmla="*/ 0 w 1108"/>
                <a:gd name="T23" fmla="*/ 0 h 1047"/>
                <a:gd name="T24" fmla="*/ 109 w 1108"/>
                <a:gd name="T25" fmla="*/ 217 h 1047"/>
                <a:gd name="T26" fmla="*/ 209 w 1108"/>
                <a:gd name="T27" fmla="*/ 378 h 1047"/>
                <a:gd name="T28" fmla="*/ 294 w 1108"/>
                <a:gd name="T29" fmla="*/ 500 h 1047"/>
                <a:gd name="T30" fmla="*/ 373 w 1108"/>
                <a:gd name="T31" fmla="*/ 590 h 1047"/>
                <a:gd name="T32" fmla="*/ 441 w 1108"/>
                <a:gd name="T33" fmla="*/ 661 h 1047"/>
                <a:gd name="T34" fmla="*/ 506 w 1108"/>
                <a:gd name="T35" fmla="*/ 713 h 1047"/>
                <a:gd name="T36" fmla="*/ 564 w 1108"/>
                <a:gd name="T37" fmla="*/ 754 h 1047"/>
                <a:gd name="T38" fmla="*/ 620 w 1108"/>
                <a:gd name="T39" fmla="*/ 801 h 1047"/>
                <a:gd name="T40" fmla="*/ 754 w 1108"/>
                <a:gd name="T41" fmla="*/ 899 h 1047"/>
                <a:gd name="T42" fmla="*/ 925 w 1108"/>
                <a:gd name="T43" fmla="*/ 977 h 1047"/>
                <a:gd name="T44" fmla="*/ 1108 w 1108"/>
                <a:gd name="T45" fmla="*/ 1047 h 1047"/>
                <a:gd name="T46" fmla="*/ 784 w 1108"/>
                <a:gd name="T47" fmla="*/ 1047 h 1047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1108" h="1047">
                  <a:moveTo>
                    <a:pt x="784" y="1047"/>
                  </a:moveTo>
                  <a:lnTo>
                    <a:pt x="692" y="1011"/>
                  </a:lnTo>
                  <a:lnTo>
                    <a:pt x="607" y="945"/>
                  </a:lnTo>
                  <a:lnTo>
                    <a:pt x="517" y="861"/>
                  </a:lnTo>
                  <a:lnTo>
                    <a:pt x="432" y="776"/>
                  </a:lnTo>
                  <a:lnTo>
                    <a:pt x="350" y="677"/>
                  </a:lnTo>
                  <a:lnTo>
                    <a:pt x="266" y="563"/>
                  </a:lnTo>
                  <a:lnTo>
                    <a:pt x="188" y="447"/>
                  </a:lnTo>
                  <a:lnTo>
                    <a:pt x="122" y="325"/>
                  </a:lnTo>
                  <a:lnTo>
                    <a:pt x="65" y="211"/>
                  </a:lnTo>
                  <a:lnTo>
                    <a:pt x="21" y="101"/>
                  </a:lnTo>
                  <a:lnTo>
                    <a:pt x="0" y="0"/>
                  </a:lnTo>
                  <a:lnTo>
                    <a:pt x="109" y="217"/>
                  </a:lnTo>
                  <a:lnTo>
                    <a:pt x="209" y="378"/>
                  </a:lnTo>
                  <a:lnTo>
                    <a:pt x="294" y="500"/>
                  </a:lnTo>
                  <a:lnTo>
                    <a:pt x="373" y="590"/>
                  </a:lnTo>
                  <a:lnTo>
                    <a:pt x="441" y="661"/>
                  </a:lnTo>
                  <a:lnTo>
                    <a:pt x="506" y="713"/>
                  </a:lnTo>
                  <a:lnTo>
                    <a:pt x="564" y="754"/>
                  </a:lnTo>
                  <a:lnTo>
                    <a:pt x="620" y="801"/>
                  </a:lnTo>
                  <a:lnTo>
                    <a:pt x="754" y="899"/>
                  </a:lnTo>
                  <a:lnTo>
                    <a:pt x="925" y="977"/>
                  </a:lnTo>
                  <a:lnTo>
                    <a:pt x="1108" y="1047"/>
                  </a:lnTo>
                  <a:lnTo>
                    <a:pt x="784" y="1047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grpSp>
          <p:nvGrpSpPr>
            <p:cNvPr id="12" name="Group 17"/>
            <p:cNvGrpSpPr>
              <a:grpSpLocks/>
            </p:cNvGrpSpPr>
            <p:nvPr userDrawn="1"/>
          </p:nvGrpSpPr>
          <p:grpSpPr bwMode="auto">
            <a:xfrm rot="3220060">
              <a:off x="2631" y="754"/>
              <a:ext cx="569" cy="637"/>
              <a:chOff x="1727" y="866"/>
              <a:chExt cx="129" cy="157"/>
            </a:xfrm>
          </p:grpSpPr>
          <p:sp>
            <p:nvSpPr>
              <p:cNvPr id="36" name="Freeform 18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>
                  <a:gd name="T0" fmla="*/ 5 w 83"/>
                  <a:gd name="T1" fmla="*/ 2 h 117"/>
                  <a:gd name="T2" fmla="*/ 1 w 83"/>
                  <a:gd name="T3" fmla="*/ 0 h 117"/>
                  <a:gd name="T4" fmla="*/ 0 w 83"/>
                  <a:gd name="T5" fmla="*/ 8 h 117"/>
                  <a:gd name="T6" fmla="*/ 5 w 83"/>
                  <a:gd name="T7" fmla="*/ 2 h 117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7" name="Freeform 19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>
                  <a:gd name="T0" fmla="*/ 0 w 140"/>
                  <a:gd name="T1" fmla="*/ 7 h 98"/>
                  <a:gd name="T2" fmla="*/ 8 w 140"/>
                  <a:gd name="T3" fmla="*/ 0 h 98"/>
                  <a:gd name="T4" fmla="*/ 9 w 140"/>
                  <a:gd name="T5" fmla="*/ 4 h 98"/>
                  <a:gd name="T6" fmla="*/ 0 w 140"/>
                  <a:gd name="T7" fmla="*/ 7 h 98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8" name="Freeform 20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>
                  <a:gd name="T0" fmla="*/ 0 w 145"/>
                  <a:gd name="T1" fmla="*/ 1 h 49"/>
                  <a:gd name="T2" fmla="*/ 10 w 145"/>
                  <a:gd name="T3" fmla="*/ 0 h 49"/>
                  <a:gd name="T4" fmla="*/ 9 w 145"/>
                  <a:gd name="T5" fmla="*/ 4 h 49"/>
                  <a:gd name="T6" fmla="*/ 0 w 145"/>
                  <a:gd name="T7" fmla="*/ 1 h 49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13" name="Group 21"/>
            <p:cNvGrpSpPr>
              <a:grpSpLocks/>
            </p:cNvGrpSpPr>
            <p:nvPr userDrawn="1"/>
          </p:nvGrpSpPr>
          <p:grpSpPr bwMode="auto">
            <a:xfrm rot="-6691250">
              <a:off x="3637" y="132"/>
              <a:ext cx="356" cy="607"/>
              <a:chOff x="1727" y="866"/>
              <a:chExt cx="129" cy="157"/>
            </a:xfrm>
          </p:grpSpPr>
          <p:sp>
            <p:nvSpPr>
              <p:cNvPr id="33" name="Freeform 22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>
                  <a:gd name="T0" fmla="*/ 5 w 83"/>
                  <a:gd name="T1" fmla="*/ 2 h 117"/>
                  <a:gd name="T2" fmla="*/ 1 w 83"/>
                  <a:gd name="T3" fmla="*/ 0 h 117"/>
                  <a:gd name="T4" fmla="*/ 0 w 83"/>
                  <a:gd name="T5" fmla="*/ 8 h 117"/>
                  <a:gd name="T6" fmla="*/ 5 w 83"/>
                  <a:gd name="T7" fmla="*/ 2 h 117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" name="Freeform 23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>
                  <a:gd name="T0" fmla="*/ 0 w 140"/>
                  <a:gd name="T1" fmla="*/ 7 h 98"/>
                  <a:gd name="T2" fmla="*/ 8 w 140"/>
                  <a:gd name="T3" fmla="*/ 0 h 98"/>
                  <a:gd name="T4" fmla="*/ 9 w 140"/>
                  <a:gd name="T5" fmla="*/ 4 h 98"/>
                  <a:gd name="T6" fmla="*/ 0 w 140"/>
                  <a:gd name="T7" fmla="*/ 7 h 98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" name="Freeform 24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>
                  <a:gd name="T0" fmla="*/ 0 w 145"/>
                  <a:gd name="T1" fmla="*/ 1 h 49"/>
                  <a:gd name="T2" fmla="*/ 10 w 145"/>
                  <a:gd name="T3" fmla="*/ 0 h 49"/>
                  <a:gd name="T4" fmla="*/ 9 w 145"/>
                  <a:gd name="T5" fmla="*/ 4 h 49"/>
                  <a:gd name="T6" fmla="*/ 0 w 145"/>
                  <a:gd name="T7" fmla="*/ 1 h 49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14" name="Group 25"/>
            <p:cNvGrpSpPr>
              <a:grpSpLocks/>
            </p:cNvGrpSpPr>
            <p:nvPr userDrawn="1"/>
          </p:nvGrpSpPr>
          <p:grpSpPr bwMode="auto">
            <a:xfrm rot="8524840">
              <a:off x="668" y="3321"/>
              <a:ext cx="501" cy="502"/>
              <a:chOff x="1727" y="866"/>
              <a:chExt cx="129" cy="157"/>
            </a:xfrm>
          </p:grpSpPr>
          <p:sp>
            <p:nvSpPr>
              <p:cNvPr id="30" name="Freeform 26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>
                  <a:gd name="T0" fmla="*/ 5 w 83"/>
                  <a:gd name="T1" fmla="*/ 2 h 117"/>
                  <a:gd name="T2" fmla="*/ 1 w 83"/>
                  <a:gd name="T3" fmla="*/ 0 h 117"/>
                  <a:gd name="T4" fmla="*/ 0 w 83"/>
                  <a:gd name="T5" fmla="*/ 8 h 117"/>
                  <a:gd name="T6" fmla="*/ 5 w 83"/>
                  <a:gd name="T7" fmla="*/ 2 h 117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" name="Freeform 27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>
                  <a:gd name="T0" fmla="*/ 0 w 140"/>
                  <a:gd name="T1" fmla="*/ 7 h 98"/>
                  <a:gd name="T2" fmla="*/ 8 w 140"/>
                  <a:gd name="T3" fmla="*/ 0 h 98"/>
                  <a:gd name="T4" fmla="*/ 9 w 140"/>
                  <a:gd name="T5" fmla="*/ 4 h 98"/>
                  <a:gd name="T6" fmla="*/ 0 w 140"/>
                  <a:gd name="T7" fmla="*/ 7 h 98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" name="Freeform 28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>
                  <a:gd name="T0" fmla="*/ 0 w 145"/>
                  <a:gd name="T1" fmla="*/ 1 h 49"/>
                  <a:gd name="T2" fmla="*/ 10 w 145"/>
                  <a:gd name="T3" fmla="*/ 0 h 49"/>
                  <a:gd name="T4" fmla="*/ 9 w 145"/>
                  <a:gd name="T5" fmla="*/ 4 h 49"/>
                  <a:gd name="T6" fmla="*/ 0 w 145"/>
                  <a:gd name="T7" fmla="*/ 1 h 49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15" name="Group 29"/>
            <p:cNvGrpSpPr>
              <a:grpSpLocks/>
            </p:cNvGrpSpPr>
            <p:nvPr userDrawn="1"/>
          </p:nvGrpSpPr>
          <p:grpSpPr bwMode="auto">
            <a:xfrm rot="4106450" flipH="1">
              <a:off x="393" y="262"/>
              <a:ext cx="709" cy="892"/>
              <a:chOff x="1727" y="866"/>
              <a:chExt cx="129" cy="157"/>
            </a:xfrm>
          </p:grpSpPr>
          <p:sp>
            <p:nvSpPr>
              <p:cNvPr id="27" name="Freeform 30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>
                  <a:gd name="T0" fmla="*/ 5 w 83"/>
                  <a:gd name="T1" fmla="*/ 2 h 117"/>
                  <a:gd name="T2" fmla="*/ 1 w 83"/>
                  <a:gd name="T3" fmla="*/ 0 h 117"/>
                  <a:gd name="T4" fmla="*/ 0 w 83"/>
                  <a:gd name="T5" fmla="*/ 8 h 117"/>
                  <a:gd name="T6" fmla="*/ 5 w 83"/>
                  <a:gd name="T7" fmla="*/ 2 h 117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8" name="Freeform 31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>
                  <a:gd name="T0" fmla="*/ 0 w 140"/>
                  <a:gd name="T1" fmla="*/ 7 h 98"/>
                  <a:gd name="T2" fmla="*/ 8 w 140"/>
                  <a:gd name="T3" fmla="*/ 0 h 98"/>
                  <a:gd name="T4" fmla="*/ 9 w 140"/>
                  <a:gd name="T5" fmla="*/ 4 h 98"/>
                  <a:gd name="T6" fmla="*/ 0 w 140"/>
                  <a:gd name="T7" fmla="*/ 7 h 98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9" name="Freeform 32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>
                  <a:gd name="T0" fmla="*/ 0 w 145"/>
                  <a:gd name="T1" fmla="*/ 1 h 49"/>
                  <a:gd name="T2" fmla="*/ 10 w 145"/>
                  <a:gd name="T3" fmla="*/ 0 h 49"/>
                  <a:gd name="T4" fmla="*/ 9 w 145"/>
                  <a:gd name="T5" fmla="*/ 4 h 49"/>
                  <a:gd name="T6" fmla="*/ 0 w 145"/>
                  <a:gd name="T7" fmla="*/ 1 h 49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16" name="Group 33"/>
            <p:cNvGrpSpPr>
              <a:grpSpLocks/>
            </p:cNvGrpSpPr>
            <p:nvPr userDrawn="1"/>
          </p:nvGrpSpPr>
          <p:grpSpPr bwMode="auto">
            <a:xfrm rot="10015322" flipH="1">
              <a:off x="4625" y="2382"/>
              <a:ext cx="709" cy="892"/>
              <a:chOff x="1727" y="866"/>
              <a:chExt cx="129" cy="157"/>
            </a:xfrm>
          </p:grpSpPr>
          <p:sp>
            <p:nvSpPr>
              <p:cNvPr id="24" name="Freeform 34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>
                  <a:gd name="T0" fmla="*/ 5 w 83"/>
                  <a:gd name="T1" fmla="*/ 2 h 117"/>
                  <a:gd name="T2" fmla="*/ 1 w 83"/>
                  <a:gd name="T3" fmla="*/ 0 h 117"/>
                  <a:gd name="T4" fmla="*/ 0 w 83"/>
                  <a:gd name="T5" fmla="*/ 8 h 117"/>
                  <a:gd name="T6" fmla="*/ 5 w 83"/>
                  <a:gd name="T7" fmla="*/ 2 h 117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" name="Freeform 35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>
                  <a:gd name="T0" fmla="*/ 0 w 140"/>
                  <a:gd name="T1" fmla="*/ 7 h 98"/>
                  <a:gd name="T2" fmla="*/ 8 w 140"/>
                  <a:gd name="T3" fmla="*/ 0 h 98"/>
                  <a:gd name="T4" fmla="*/ 9 w 140"/>
                  <a:gd name="T5" fmla="*/ 4 h 98"/>
                  <a:gd name="T6" fmla="*/ 0 w 140"/>
                  <a:gd name="T7" fmla="*/ 7 h 98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" name="Freeform 36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>
                  <a:gd name="T0" fmla="*/ 0 w 145"/>
                  <a:gd name="T1" fmla="*/ 1 h 49"/>
                  <a:gd name="T2" fmla="*/ 10 w 145"/>
                  <a:gd name="T3" fmla="*/ 0 h 49"/>
                  <a:gd name="T4" fmla="*/ 9 w 145"/>
                  <a:gd name="T5" fmla="*/ 4 h 49"/>
                  <a:gd name="T6" fmla="*/ 0 w 145"/>
                  <a:gd name="T7" fmla="*/ 1 h 49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17" name="Freeform 37"/>
            <p:cNvSpPr>
              <a:spLocks/>
            </p:cNvSpPr>
            <p:nvPr userDrawn="1"/>
          </p:nvSpPr>
          <p:spPr bwMode="ltGray">
            <a:xfrm>
              <a:off x="1217" y="2"/>
              <a:ext cx="862" cy="886"/>
            </a:xfrm>
            <a:custGeom>
              <a:avLst/>
              <a:gdLst>
                <a:gd name="T0" fmla="*/ 0 w 862"/>
                <a:gd name="T1" fmla="*/ 0 h 886"/>
                <a:gd name="T2" fmla="*/ 6 w 862"/>
                <a:gd name="T3" fmla="*/ 107 h 886"/>
                <a:gd name="T4" fmla="*/ 37 w 862"/>
                <a:gd name="T5" fmla="*/ 262 h 886"/>
                <a:gd name="T6" fmla="*/ 83 w 862"/>
                <a:gd name="T7" fmla="*/ 410 h 886"/>
                <a:gd name="T8" fmla="*/ 149 w 862"/>
                <a:gd name="T9" fmla="*/ 546 h 886"/>
                <a:gd name="T10" fmla="*/ 237 w 862"/>
                <a:gd name="T11" fmla="*/ 666 h 886"/>
                <a:gd name="T12" fmla="*/ 338 w 862"/>
                <a:gd name="T13" fmla="*/ 764 h 886"/>
                <a:gd name="T14" fmla="*/ 450 w 862"/>
                <a:gd name="T15" fmla="*/ 838 h 886"/>
                <a:gd name="T16" fmla="*/ 579 w 862"/>
                <a:gd name="T17" fmla="*/ 879 h 886"/>
                <a:gd name="T18" fmla="*/ 714 w 862"/>
                <a:gd name="T19" fmla="*/ 886 h 886"/>
                <a:gd name="T20" fmla="*/ 862 w 862"/>
                <a:gd name="T21" fmla="*/ 851 h 886"/>
                <a:gd name="T22" fmla="*/ 784 w 862"/>
                <a:gd name="T23" fmla="*/ 856 h 886"/>
                <a:gd name="T24" fmla="*/ 700 w 862"/>
                <a:gd name="T25" fmla="*/ 835 h 886"/>
                <a:gd name="T26" fmla="*/ 621 w 862"/>
                <a:gd name="T27" fmla="*/ 794 h 886"/>
                <a:gd name="T28" fmla="*/ 542 w 862"/>
                <a:gd name="T29" fmla="*/ 728 h 886"/>
                <a:gd name="T30" fmla="*/ 466 w 862"/>
                <a:gd name="T31" fmla="*/ 649 h 886"/>
                <a:gd name="T32" fmla="*/ 397 w 862"/>
                <a:gd name="T33" fmla="*/ 557 h 886"/>
                <a:gd name="T34" fmla="*/ 334 w 862"/>
                <a:gd name="T35" fmla="*/ 454 h 886"/>
                <a:gd name="T36" fmla="*/ 279 w 862"/>
                <a:gd name="T37" fmla="*/ 339 h 886"/>
                <a:gd name="T38" fmla="*/ 238 w 862"/>
                <a:gd name="T39" fmla="*/ 225 h 886"/>
                <a:gd name="T40" fmla="*/ 205 w 862"/>
                <a:gd name="T41" fmla="*/ 105 h 886"/>
                <a:gd name="T42" fmla="*/ 184 w 862"/>
                <a:gd name="T43" fmla="*/ 3 h 88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862" h="886">
                  <a:moveTo>
                    <a:pt x="0" y="0"/>
                  </a:moveTo>
                  <a:lnTo>
                    <a:pt x="6" y="107"/>
                  </a:lnTo>
                  <a:lnTo>
                    <a:pt x="37" y="262"/>
                  </a:lnTo>
                  <a:lnTo>
                    <a:pt x="83" y="410"/>
                  </a:lnTo>
                  <a:lnTo>
                    <a:pt x="149" y="546"/>
                  </a:lnTo>
                  <a:lnTo>
                    <a:pt x="237" y="666"/>
                  </a:lnTo>
                  <a:lnTo>
                    <a:pt x="338" y="764"/>
                  </a:lnTo>
                  <a:lnTo>
                    <a:pt x="450" y="838"/>
                  </a:lnTo>
                  <a:lnTo>
                    <a:pt x="579" y="879"/>
                  </a:lnTo>
                  <a:lnTo>
                    <a:pt x="714" y="886"/>
                  </a:lnTo>
                  <a:lnTo>
                    <a:pt x="862" y="851"/>
                  </a:lnTo>
                  <a:lnTo>
                    <a:pt x="784" y="856"/>
                  </a:lnTo>
                  <a:lnTo>
                    <a:pt x="700" y="835"/>
                  </a:lnTo>
                  <a:lnTo>
                    <a:pt x="621" y="794"/>
                  </a:lnTo>
                  <a:lnTo>
                    <a:pt x="542" y="728"/>
                  </a:lnTo>
                  <a:lnTo>
                    <a:pt x="466" y="649"/>
                  </a:lnTo>
                  <a:lnTo>
                    <a:pt x="397" y="557"/>
                  </a:lnTo>
                  <a:lnTo>
                    <a:pt x="334" y="454"/>
                  </a:lnTo>
                  <a:lnTo>
                    <a:pt x="279" y="339"/>
                  </a:lnTo>
                  <a:lnTo>
                    <a:pt x="238" y="225"/>
                  </a:lnTo>
                  <a:lnTo>
                    <a:pt x="205" y="105"/>
                  </a:lnTo>
                  <a:lnTo>
                    <a:pt x="184" y="3"/>
                  </a:lnTo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8" name="Freeform 38"/>
            <p:cNvSpPr>
              <a:spLocks/>
            </p:cNvSpPr>
            <p:nvPr userDrawn="1"/>
          </p:nvSpPr>
          <p:spPr bwMode="ltGray">
            <a:xfrm rot="9832527" flipV="1">
              <a:off x="2158" y="102"/>
              <a:ext cx="681" cy="593"/>
            </a:xfrm>
            <a:custGeom>
              <a:avLst/>
              <a:gdLst>
                <a:gd name="T0" fmla="*/ 0 w 257"/>
                <a:gd name="T1" fmla="*/ 0 h 237"/>
                <a:gd name="T2" fmla="*/ 0 w 257"/>
                <a:gd name="T3" fmla="*/ 988 h 237"/>
                <a:gd name="T4" fmla="*/ 148 w 257"/>
                <a:gd name="T5" fmla="*/ 1959 h 237"/>
                <a:gd name="T6" fmla="*/ 294 w 257"/>
                <a:gd name="T7" fmla="*/ 2942 h 237"/>
                <a:gd name="T8" fmla="*/ 541 w 257"/>
                <a:gd name="T9" fmla="*/ 3838 h 237"/>
                <a:gd name="T10" fmla="*/ 893 w 257"/>
                <a:gd name="T11" fmla="*/ 4671 h 237"/>
                <a:gd name="T12" fmla="*/ 1341 w 257"/>
                <a:gd name="T13" fmla="*/ 5527 h 237"/>
                <a:gd name="T14" fmla="*/ 1881 w 257"/>
                <a:gd name="T15" fmla="*/ 6310 h 237"/>
                <a:gd name="T16" fmla="*/ 2515 w 257"/>
                <a:gd name="T17" fmla="*/ 6968 h 237"/>
                <a:gd name="T18" fmla="*/ 3315 w 257"/>
                <a:gd name="T19" fmla="*/ 7601 h 237"/>
                <a:gd name="T20" fmla="*/ 4240 w 257"/>
                <a:gd name="T21" fmla="*/ 8144 h 237"/>
                <a:gd name="T22" fmla="*/ 5231 w 257"/>
                <a:gd name="T23" fmla="*/ 8582 h 237"/>
                <a:gd name="T24" fmla="*/ 6452 w 257"/>
                <a:gd name="T25" fmla="*/ 8928 h 237"/>
                <a:gd name="T26" fmla="*/ 7793 w 257"/>
                <a:gd name="T27" fmla="*/ 9165 h 237"/>
                <a:gd name="T28" fmla="*/ 9269 w 257"/>
                <a:gd name="T29" fmla="*/ 9290 h 237"/>
                <a:gd name="T30" fmla="*/ 10848 w 257"/>
                <a:gd name="T31" fmla="*/ 9240 h 237"/>
                <a:gd name="T32" fmla="*/ 12674 w 257"/>
                <a:gd name="T33" fmla="*/ 9085 h 237"/>
                <a:gd name="T34" fmla="*/ 11052 w 257"/>
                <a:gd name="T35" fmla="*/ 8895 h 237"/>
                <a:gd name="T36" fmla="*/ 9619 w 257"/>
                <a:gd name="T37" fmla="*/ 8615 h 237"/>
                <a:gd name="T38" fmla="*/ 8371 w 257"/>
                <a:gd name="T39" fmla="*/ 8302 h 237"/>
                <a:gd name="T40" fmla="*/ 7295 w 257"/>
                <a:gd name="T41" fmla="*/ 7989 h 237"/>
                <a:gd name="T42" fmla="*/ 6307 w 257"/>
                <a:gd name="T43" fmla="*/ 7569 h 237"/>
                <a:gd name="T44" fmla="*/ 5525 w 257"/>
                <a:gd name="T45" fmla="*/ 7124 h 237"/>
                <a:gd name="T46" fmla="*/ 4783 w 257"/>
                <a:gd name="T47" fmla="*/ 6623 h 237"/>
                <a:gd name="T48" fmla="*/ 4150 w 257"/>
                <a:gd name="T49" fmla="*/ 6080 h 237"/>
                <a:gd name="T50" fmla="*/ 3553 w 257"/>
                <a:gd name="T51" fmla="*/ 5527 h 237"/>
                <a:gd name="T52" fmla="*/ 3013 w 257"/>
                <a:gd name="T53" fmla="*/ 4902 h 237"/>
                <a:gd name="T54" fmla="*/ 2570 w 257"/>
                <a:gd name="T55" fmla="*/ 4201 h 237"/>
                <a:gd name="T56" fmla="*/ 2120 w 257"/>
                <a:gd name="T57" fmla="*/ 3443 h 237"/>
                <a:gd name="T58" fmla="*/ 1622 w 257"/>
                <a:gd name="T59" fmla="*/ 2710 h 237"/>
                <a:gd name="T60" fmla="*/ 1137 w 257"/>
                <a:gd name="T61" fmla="*/ 1847 h 237"/>
                <a:gd name="T62" fmla="*/ 596 w 257"/>
                <a:gd name="T63" fmla="*/ 938 h 237"/>
                <a:gd name="T64" fmla="*/ 0 w 257"/>
                <a:gd name="T65" fmla="*/ 0 h 237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257" h="237">
                  <a:moveTo>
                    <a:pt x="0" y="0"/>
                  </a:moveTo>
                  <a:lnTo>
                    <a:pt x="0" y="25"/>
                  </a:lnTo>
                  <a:lnTo>
                    <a:pt x="3" y="50"/>
                  </a:lnTo>
                  <a:lnTo>
                    <a:pt x="6" y="75"/>
                  </a:lnTo>
                  <a:lnTo>
                    <a:pt x="11" y="98"/>
                  </a:lnTo>
                  <a:lnTo>
                    <a:pt x="18" y="119"/>
                  </a:lnTo>
                  <a:lnTo>
                    <a:pt x="27" y="141"/>
                  </a:lnTo>
                  <a:lnTo>
                    <a:pt x="38" y="161"/>
                  </a:lnTo>
                  <a:lnTo>
                    <a:pt x="51" y="178"/>
                  </a:lnTo>
                  <a:lnTo>
                    <a:pt x="67" y="194"/>
                  </a:lnTo>
                  <a:lnTo>
                    <a:pt x="86" y="208"/>
                  </a:lnTo>
                  <a:lnTo>
                    <a:pt x="106" y="219"/>
                  </a:lnTo>
                  <a:lnTo>
                    <a:pt x="131" y="228"/>
                  </a:lnTo>
                  <a:lnTo>
                    <a:pt x="158" y="234"/>
                  </a:lnTo>
                  <a:lnTo>
                    <a:pt x="188" y="237"/>
                  </a:lnTo>
                  <a:lnTo>
                    <a:pt x="220" y="236"/>
                  </a:lnTo>
                  <a:lnTo>
                    <a:pt x="257" y="232"/>
                  </a:lnTo>
                  <a:lnTo>
                    <a:pt x="224" y="227"/>
                  </a:lnTo>
                  <a:lnTo>
                    <a:pt x="195" y="220"/>
                  </a:lnTo>
                  <a:lnTo>
                    <a:pt x="170" y="212"/>
                  </a:lnTo>
                  <a:lnTo>
                    <a:pt x="148" y="204"/>
                  </a:lnTo>
                  <a:lnTo>
                    <a:pt x="128" y="193"/>
                  </a:lnTo>
                  <a:lnTo>
                    <a:pt x="112" y="182"/>
                  </a:lnTo>
                  <a:lnTo>
                    <a:pt x="97" y="169"/>
                  </a:lnTo>
                  <a:lnTo>
                    <a:pt x="84" y="155"/>
                  </a:lnTo>
                  <a:lnTo>
                    <a:pt x="72" y="141"/>
                  </a:lnTo>
                  <a:lnTo>
                    <a:pt x="61" y="125"/>
                  </a:lnTo>
                  <a:lnTo>
                    <a:pt x="52" y="107"/>
                  </a:lnTo>
                  <a:lnTo>
                    <a:pt x="43" y="88"/>
                  </a:lnTo>
                  <a:lnTo>
                    <a:pt x="33" y="69"/>
                  </a:lnTo>
                  <a:lnTo>
                    <a:pt x="23" y="47"/>
                  </a:lnTo>
                  <a:lnTo>
                    <a:pt x="12" y="2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9" name="Freeform 39"/>
            <p:cNvSpPr>
              <a:spLocks/>
            </p:cNvSpPr>
            <p:nvPr userDrawn="1"/>
          </p:nvSpPr>
          <p:spPr bwMode="ltGray">
            <a:xfrm rot="9832527" flipV="1">
              <a:off x="1997" y="858"/>
              <a:ext cx="330" cy="278"/>
            </a:xfrm>
            <a:custGeom>
              <a:avLst/>
              <a:gdLst>
                <a:gd name="T0" fmla="*/ 3867 w 124"/>
                <a:gd name="T1" fmla="*/ 0 h 110"/>
                <a:gd name="T2" fmla="*/ 6219 w 124"/>
                <a:gd name="T3" fmla="*/ 4408 h 110"/>
                <a:gd name="T4" fmla="*/ 6012 w 124"/>
                <a:gd name="T5" fmla="*/ 4357 h 110"/>
                <a:gd name="T6" fmla="*/ 5368 w 124"/>
                <a:gd name="T7" fmla="*/ 4279 h 110"/>
                <a:gd name="T8" fmla="*/ 4468 w 124"/>
                <a:gd name="T9" fmla="*/ 4114 h 110"/>
                <a:gd name="T10" fmla="*/ 3414 w 124"/>
                <a:gd name="T11" fmla="*/ 4036 h 110"/>
                <a:gd name="T12" fmla="*/ 2259 w 124"/>
                <a:gd name="T13" fmla="*/ 3953 h 110"/>
                <a:gd name="T14" fmla="*/ 1261 w 124"/>
                <a:gd name="T15" fmla="*/ 4006 h 110"/>
                <a:gd name="T16" fmla="*/ 452 w 124"/>
                <a:gd name="T17" fmla="*/ 4165 h 110"/>
                <a:gd name="T18" fmla="*/ 0 w 124"/>
                <a:gd name="T19" fmla="*/ 4491 h 110"/>
                <a:gd name="T20" fmla="*/ 205 w 124"/>
                <a:gd name="T21" fmla="*/ 4006 h 110"/>
                <a:gd name="T22" fmla="*/ 397 w 124"/>
                <a:gd name="T23" fmla="*/ 3634 h 110"/>
                <a:gd name="T24" fmla="*/ 806 w 124"/>
                <a:gd name="T25" fmla="*/ 3341 h 110"/>
                <a:gd name="T26" fmla="*/ 1261 w 124"/>
                <a:gd name="T27" fmla="*/ 3098 h 110"/>
                <a:gd name="T28" fmla="*/ 1807 w 124"/>
                <a:gd name="T29" fmla="*/ 2939 h 110"/>
                <a:gd name="T30" fmla="*/ 2358 w 124"/>
                <a:gd name="T31" fmla="*/ 2886 h 110"/>
                <a:gd name="T32" fmla="*/ 2959 w 124"/>
                <a:gd name="T33" fmla="*/ 2886 h 110"/>
                <a:gd name="T34" fmla="*/ 3619 w 124"/>
                <a:gd name="T35" fmla="*/ 3020 h 110"/>
                <a:gd name="T36" fmla="*/ 3654 w 124"/>
                <a:gd name="T37" fmla="*/ 2886 h 110"/>
                <a:gd name="T38" fmla="*/ 3505 w 124"/>
                <a:gd name="T39" fmla="*/ 2292 h 110"/>
                <a:gd name="T40" fmla="*/ 3356 w 124"/>
                <a:gd name="T41" fmla="*/ 1552 h 110"/>
                <a:gd name="T42" fmla="*/ 3257 w 124"/>
                <a:gd name="T43" fmla="*/ 1226 h 110"/>
                <a:gd name="T44" fmla="*/ 3167 w 124"/>
                <a:gd name="T45" fmla="*/ 1226 h 110"/>
                <a:gd name="T46" fmla="*/ 3053 w 124"/>
                <a:gd name="T47" fmla="*/ 1175 h 110"/>
                <a:gd name="T48" fmla="*/ 2959 w 124"/>
                <a:gd name="T49" fmla="*/ 1067 h 110"/>
                <a:gd name="T50" fmla="*/ 2869 w 124"/>
                <a:gd name="T51" fmla="*/ 940 h 110"/>
                <a:gd name="T52" fmla="*/ 2869 w 124"/>
                <a:gd name="T53" fmla="*/ 773 h 110"/>
                <a:gd name="T54" fmla="*/ 2959 w 124"/>
                <a:gd name="T55" fmla="*/ 561 h 110"/>
                <a:gd name="T56" fmla="*/ 3313 w 124"/>
                <a:gd name="T57" fmla="*/ 326 h 110"/>
                <a:gd name="T58" fmla="*/ 3867 w 124"/>
                <a:gd name="T59" fmla="*/ 0 h 110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0" t="0" r="r" b="b"/>
              <a:pathLst>
                <a:path w="124" h="110">
                  <a:moveTo>
                    <a:pt x="77" y="0"/>
                  </a:moveTo>
                  <a:lnTo>
                    <a:pt x="124" y="108"/>
                  </a:lnTo>
                  <a:lnTo>
                    <a:pt x="120" y="107"/>
                  </a:lnTo>
                  <a:lnTo>
                    <a:pt x="107" y="105"/>
                  </a:lnTo>
                  <a:lnTo>
                    <a:pt x="89" y="101"/>
                  </a:lnTo>
                  <a:lnTo>
                    <a:pt x="68" y="99"/>
                  </a:lnTo>
                  <a:lnTo>
                    <a:pt x="45" y="97"/>
                  </a:lnTo>
                  <a:lnTo>
                    <a:pt x="25" y="98"/>
                  </a:lnTo>
                  <a:lnTo>
                    <a:pt x="9" y="102"/>
                  </a:lnTo>
                  <a:lnTo>
                    <a:pt x="0" y="110"/>
                  </a:lnTo>
                  <a:lnTo>
                    <a:pt x="4" y="98"/>
                  </a:lnTo>
                  <a:lnTo>
                    <a:pt x="8" y="89"/>
                  </a:lnTo>
                  <a:lnTo>
                    <a:pt x="16" y="82"/>
                  </a:lnTo>
                  <a:lnTo>
                    <a:pt x="25" y="76"/>
                  </a:lnTo>
                  <a:lnTo>
                    <a:pt x="36" y="72"/>
                  </a:lnTo>
                  <a:lnTo>
                    <a:pt x="47" y="71"/>
                  </a:lnTo>
                  <a:lnTo>
                    <a:pt x="59" y="71"/>
                  </a:lnTo>
                  <a:lnTo>
                    <a:pt x="72" y="74"/>
                  </a:lnTo>
                  <a:lnTo>
                    <a:pt x="73" y="71"/>
                  </a:lnTo>
                  <a:lnTo>
                    <a:pt x="70" y="56"/>
                  </a:lnTo>
                  <a:lnTo>
                    <a:pt x="67" y="38"/>
                  </a:lnTo>
                  <a:lnTo>
                    <a:pt x="65" y="30"/>
                  </a:lnTo>
                  <a:lnTo>
                    <a:pt x="63" y="30"/>
                  </a:lnTo>
                  <a:lnTo>
                    <a:pt x="61" y="29"/>
                  </a:lnTo>
                  <a:lnTo>
                    <a:pt x="59" y="26"/>
                  </a:lnTo>
                  <a:lnTo>
                    <a:pt x="57" y="23"/>
                  </a:lnTo>
                  <a:lnTo>
                    <a:pt x="57" y="19"/>
                  </a:lnTo>
                  <a:lnTo>
                    <a:pt x="59" y="14"/>
                  </a:lnTo>
                  <a:lnTo>
                    <a:pt x="66" y="8"/>
                  </a:lnTo>
                  <a:lnTo>
                    <a:pt x="77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" name="Freeform 40"/>
            <p:cNvSpPr>
              <a:spLocks/>
            </p:cNvSpPr>
            <p:nvPr userDrawn="1"/>
          </p:nvSpPr>
          <p:spPr bwMode="ltGray">
            <a:xfrm rot="9832527" flipV="1">
              <a:off x="2224" y="808"/>
              <a:ext cx="123" cy="233"/>
            </a:xfrm>
            <a:custGeom>
              <a:avLst/>
              <a:gdLst>
                <a:gd name="T0" fmla="*/ 1588 w 46"/>
                <a:gd name="T1" fmla="*/ 0 h 94"/>
                <a:gd name="T2" fmla="*/ 1016 w 46"/>
                <a:gd name="T3" fmla="*/ 1433 h 94"/>
                <a:gd name="T4" fmla="*/ 765 w 46"/>
                <a:gd name="T5" fmla="*/ 2347 h 94"/>
                <a:gd name="T6" fmla="*/ 559 w 46"/>
                <a:gd name="T7" fmla="*/ 2987 h 94"/>
                <a:gd name="T8" fmla="*/ 0 w 46"/>
                <a:gd name="T9" fmla="*/ 3552 h 94"/>
                <a:gd name="T10" fmla="*/ 615 w 46"/>
                <a:gd name="T11" fmla="*/ 3319 h 94"/>
                <a:gd name="T12" fmla="*/ 1187 w 46"/>
                <a:gd name="T13" fmla="*/ 3017 h 94"/>
                <a:gd name="T14" fmla="*/ 1644 w 46"/>
                <a:gd name="T15" fmla="*/ 2605 h 94"/>
                <a:gd name="T16" fmla="*/ 2046 w 46"/>
                <a:gd name="T17" fmla="*/ 2152 h 94"/>
                <a:gd name="T18" fmla="*/ 2294 w 46"/>
                <a:gd name="T19" fmla="*/ 1658 h 94"/>
                <a:gd name="T20" fmla="*/ 2353 w 46"/>
                <a:gd name="T21" fmla="*/ 1125 h 94"/>
                <a:gd name="T22" fmla="*/ 2139 w 46"/>
                <a:gd name="T23" fmla="*/ 565 h 94"/>
                <a:gd name="T24" fmla="*/ 1588 w 46"/>
                <a:gd name="T25" fmla="*/ 0 h 94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46" h="94">
                  <a:moveTo>
                    <a:pt x="31" y="0"/>
                  </a:moveTo>
                  <a:lnTo>
                    <a:pt x="20" y="38"/>
                  </a:lnTo>
                  <a:lnTo>
                    <a:pt x="15" y="62"/>
                  </a:lnTo>
                  <a:lnTo>
                    <a:pt x="11" y="79"/>
                  </a:lnTo>
                  <a:lnTo>
                    <a:pt x="0" y="94"/>
                  </a:lnTo>
                  <a:lnTo>
                    <a:pt x="12" y="88"/>
                  </a:lnTo>
                  <a:lnTo>
                    <a:pt x="23" y="80"/>
                  </a:lnTo>
                  <a:lnTo>
                    <a:pt x="32" y="69"/>
                  </a:lnTo>
                  <a:lnTo>
                    <a:pt x="40" y="57"/>
                  </a:lnTo>
                  <a:lnTo>
                    <a:pt x="45" y="44"/>
                  </a:lnTo>
                  <a:lnTo>
                    <a:pt x="46" y="30"/>
                  </a:lnTo>
                  <a:lnTo>
                    <a:pt x="42" y="15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" name="Freeform 41"/>
            <p:cNvSpPr>
              <a:spLocks/>
            </p:cNvSpPr>
            <p:nvPr userDrawn="1"/>
          </p:nvSpPr>
          <p:spPr bwMode="ltGray">
            <a:xfrm>
              <a:off x="1603" y="0"/>
              <a:ext cx="124" cy="121"/>
            </a:xfrm>
            <a:custGeom>
              <a:avLst/>
              <a:gdLst>
                <a:gd name="T0" fmla="*/ 124 w 124"/>
                <a:gd name="T1" fmla="*/ 0 h 121"/>
                <a:gd name="T2" fmla="*/ 113 w 124"/>
                <a:gd name="T3" fmla="*/ 9 h 121"/>
                <a:gd name="T4" fmla="*/ 99 w 124"/>
                <a:gd name="T5" fmla="*/ 25 h 121"/>
                <a:gd name="T6" fmla="*/ 81 w 124"/>
                <a:gd name="T7" fmla="*/ 41 h 121"/>
                <a:gd name="T8" fmla="*/ 63 w 124"/>
                <a:gd name="T9" fmla="*/ 54 h 121"/>
                <a:gd name="T10" fmla="*/ 41 w 124"/>
                <a:gd name="T11" fmla="*/ 66 h 121"/>
                <a:gd name="T12" fmla="*/ 22 w 124"/>
                <a:gd name="T13" fmla="*/ 74 h 121"/>
                <a:gd name="T14" fmla="*/ 0 w 124"/>
                <a:gd name="T15" fmla="*/ 75 h 121"/>
                <a:gd name="T16" fmla="*/ 10 w 124"/>
                <a:gd name="T17" fmla="*/ 96 h 121"/>
                <a:gd name="T18" fmla="*/ 23 w 124"/>
                <a:gd name="T19" fmla="*/ 113 h 121"/>
                <a:gd name="T20" fmla="*/ 41 w 124"/>
                <a:gd name="T21" fmla="*/ 121 h 121"/>
                <a:gd name="T22" fmla="*/ 60 w 124"/>
                <a:gd name="T23" fmla="*/ 121 h 121"/>
                <a:gd name="T24" fmla="*/ 83 w 124"/>
                <a:gd name="T25" fmla="*/ 111 h 121"/>
                <a:gd name="T26" fmla="*/ 101 w 124"/>
                <a:gd name="T27" fmla="*/ 88 h 121"/>
                <a:gd name="T28" fmla="*/ 116 w 124"/>
                <a:gd name="T29" fmla="*/ 53 h 121"/>
                <a:gd name="T30" fmla="*/ 124 w 124"/>
                <a:gd name="T31" fmla="*/ 0 h 121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124" h="121">
                  <a:moveTo>
                    <a:pt x="124" y="0"/>
                  </a:moveTo>
                  <a:lnTo>
                    <a:pt x="113" y="9"/>
                  </a:lnTo>
                  <a:lnTo>
                    <a:pt x="99" y="25"/>
                  </a:lnTo>
                  <a:lnTo>
                    <a:pt x="81" y="41"/>
                  </a:lnTo>
                  <a:lnTo>
                    <a:pt x="63" y="54"/>
                  </a:lnTo>
                  <a:lnTo>
                    <a:pt x="41" y="66"/>
                  </a:lnTo>
                  <a:lnTo>
                    <a:pt x="22" y="74"/>
                  </a:lnTo>
                  <a:lnTo>
                    <a:pt x="0" y="75"/>
                  </a:lnTo>
                  <a:lnTo>
                    <a:pt x="10" y="96"/>
                  </a:lnTo>
                  <a:lnTo>
                    <a:pt x="23" y="113"/>
                  </a:lnTo>
                  <a:lnTo>
                    <a:pt x="41" y="121"/>
                  </a:lnTo>
                  <a:lnTo>
                    <a:pt x="60" y="121"/>
                  </a:lnTo>
                  <a:lnTo>
                    <a:pt x="83" y="111"/>
                  </a:lnTo>
                  <a:lnTo>
                    <a:pt x="101" y="88"/>
                  </a:lnTo>
                  <a:lnTo>
                    <a:pt x="116" y="53"/>
                  </a:lnTo>
                  <a:lnTo>
                    <a:pt x="124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2" name="Freeform 42"/>
            <p:cNvSpPr>
              <a:spLocks/>
            </p:cNvSpPr>
            <p:nvPr userDrawn="1"/>
          </p:nvSpPr>
          <p:spPr bwMode="ltGray">
            <a:xfrm rot="9832527" flipV="1">
              <a:off x="2173" y="1238"/>
              <a:ext cx="393" cy="2300"/>
            </a:xfrm>
            <a:custGeom>
              <a:avLst/>
              <a:gdLst>
                <a:gd name="T0" fmla="*/ 0 w 149"/>
                <a:gd name="T1" fmla="*/ 0 h 704"/>
                <a:gd name="T2" fmla="*/ 293 w 149"/>
                <a:gd name="T3" fmla="*/ 693 h 704"/>
                <a:gd name="T4" fmla="*/ 773 w 149"/>
                <a:gd name="T5" fmla="*/ 1601 h 704"/>
                <a:gd name="T6" fmla="*/ 1356 w 149"/>
                <a:gd name="T7" fmla="*/ 2721 h 704"/>
                <a:gd name="T8" fmla="*/ 1983 w 149"/>
                <a:gd name="T9" fmla="*/ 4214 h 704"/>
                <a:gd name="T10" fmla="*/ 2812 w 149"/>
                <a:gd name="T11" fmla="*/ 6031 h 704"/>
                <a:gd name="T12" fmla="*/ 3542 w 149"/>
                <a:gd name="T13" fmla="*/ 7985 h 704"/>
                <a:gd name="T14" fmla="*/ 4257 w 149"/>
                <a:gd name="T15" fmla="*/ 10259 h 704"/>
                <a:gd name="T16" fmla="*/ 4843 w 149"/>
                <a:gd name="T17" fmla="*/ 12872 h 704"/>
                <a:gd name="T18" fmla="*/ 5412 w 149"/>
                <a:gd name="T19" fmla="*/ 15626 h 704"/>
                <a:gd name="T20" fmla="*/ 5816 w 149"/>
                <a:gd name="T21" fmla="*/ 18795 h 704"/>
                <a:gd name="T22" fmla="*/ 5998 w 149"/>
                <a:gd name="T23" fmla="*/ 22317 h 704"/>
                <a:gd name="T24" fmla="*/ 6095 w 149"/>
                <a:gd name="T25" fmla="*/ 25980 h 704"/>
                <a:gd name="T26" fmla="*/ 5816 w 149"/>
                <a:gd name="T27" fmla="*/ 30089 h 704"/>
                <a:gd name="T28" fmla="*/ 5267 w 149"/>
                <a:gd name="T29" fmla="*/ 34422 h 704"/>
                <a:gd name="T30" fmla="*/ 4460 w 149"/>
                <a:gd name="T31" fmla="*/ 38946 h 704"/>
                <a:gd name="T32" fmla="*/ 3250 w 149"/>
                <a:gd name="T33" fmla="*/ 43974 h 704"/>
                <a:gd name="T34" fmla="*/ 1891 w 149"/>
                <a:gd name="T35" fmla="*/ 49653 h 704"/>
                <a:gd name="T36" fmla="*/ 1008 w 149"/>
                <a:gd name="T37" fmla="*/ 54926 h 704"/>
                <a:gd name="T38" fmla="*/ 480 w 149"/>
                <a:gd name="T39" fmla="*/ 59803 h 704"/>
                <a:gd name="T40" fmla="*/ 293 w 149"/>
                <a:gd name="T41" fmla="*/ 64478 h 704"/>
                <a:gd name="T42" fmla="*/ 293 w 149"/>
                <a:gd name="T43" fmla="*/ 68941 h 704"/>
                <a:gd name="T44" fmla="*/ 382 w 149"/>
                <a:gd name="T45" fmla="*/ 73018 h 704"/>
                <a:gd name="T46" fmla="*/ 586 w 149"/>
                <a:gd name="T47" fmla="*/ 76678 h 704"/>
                <a:gd name="T48" fmla="*/ 680 w 149"/>
                <a:gd name="T49" fmla="*/ 80203 h 704"/>
                <a:gd name="T50" fmla="*/ 1983 w 149"/>
                <a:gd name="T51" fmla="*/ 78386 h 704"/>
                <a:gd name="T52" fmla="*/ 1891 w 149"/>
                <a:gd name="T53" fmla="*/ 77478 h 704"/>
                <a:gd name="T54" fmla="*/ 1746 w 149"/>
                <a:gd name="T55" fmla="*/ 74832 h 704"/>
                <a:gd name="T56" fmla="*/ 1593 w 149"/>
                <a:gd name="T57" fmla="*/ 70862 h 704"/>
                <a:gd name="T58" fmla="*/ 1691 w 149"/>
                <a:gd name="T59" fmla="*/ 65524 h 704"/>
                <a:gd name="T60" fmla="*/ 1983 w 149"/>
                <a:gd name="T61" fmla="*/ 59143 h 704"/>
                <a:gd name="T62" fmla="*/ 2812 w 149"/>
                <a:gd name="T63" fmla="*/ 51851 h 704"/>
                <a:gd name="T64" fmla="*/ 4167 w 149"/>
                <a:gd name="T65" fmla="*/ 43974 h 704"/>
                <a:gd name="T66" fmla="*/ 6241 w 149"/>
                <a:gd name="T67" fmla="*/ 35670 h 704"/>
                <a:gd name="T68" fmla="*/ 6916 w 149"/>
                <a:gd name="T69" fmla="*/ 31808 h 704"/>
                <a:gd name="T70" fmla="*/ 7214 w 149"/>
                <a:gd name="T71" fmla="*/ 26780 h 704"/>
                <a:gd name="T72" fmla="*/ 6971 w 149"/>
                <a:gd name="T73" fmla="*/ 20952 h 704"/>
                <a:gd name="T74" fmla="*/ 6351 w 149"/>
                <a:gd name="T75" fmla="*/ 15273 h 704"/>
                <a:gd name="T76" fmla="*/ 5267 w 149"/>
                <a:gd name="T77" fmla="*/ 9690 h 704"/>
                <a:gd name="T78" fmla="*/ 3925 w 149"/>
                <a:gd name="T79" fmla="*/ 5018 h 704"/>
                <a:gd name="T80" fmla="*/ 2129 w 149"/>
                <a:gd name="T81" fmla="*/ 1601 h 704"/>
                <a:gd name="T82" fmla="*/ 0 w 149"/>
                <a:gd name="T83" fmla="*/ 0 h 704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0" t="0" r="r" b="b"/>
              <a:pathLst>
                <a:path w="149" h="704">
                  <a:moveTo>
                    <a:pt x="0" y="0"/>
                  </a:moveTo>
                  <a:lnTo>
                    <a:pt x="6" y="6"/>
                  </a:lnTo>
                  <a:lnTo>
                    <a:pt x="16" y="14"/>
                  </a:lnTo>
                  <a:lnTo>
                    <a:pt x="28" y="24"/>
                  </a:lnTo>
                  <a:lnTo>
                    <a:pt x="41" y="37"/>
                  </a:lnTo>
                  <a:lnTo>
                    <a:pt x="58" y="53"/>
                  </a:lnTo>
                  <a:lnTo>
                    <a:pt x="73" y="70"/>
                  </a:lnTo>
                  <a:lnTo>
                    <a:pt x="88" y="90"/>
                  </a:lnTo>
                  <a:lnTo>
                    <a:pt x="100" y="113"/>
                  </a:lnTo>
                  <a:lnTo>
                    <a:pt x="112" y="137"/>
                  </a:lnTo>
                  <a:lnTo>
                    <a:pt x="120" y="165"/>
                  </a:lnTo>
                  <a:lnTo>
                    <a:pt x="124" y="196"/>
                  </a:lnTo>
                  <a:lnTo>
                    <a:pt x="126" y="228"/>
                  </a:lnTo>
                  <a:lnTo>
                    <a:pt x="120" y="264"/>
                  </a:lnTo>
                  <a:lnTo>
                    <a:pt x="109" y="302"/>
                  </a:lnTo>
                  <a:lnTo>
                    <a:pt x="92" y="342"/>
                  </a:lnTo>
                  <a:lnTo>
                    <a:pt x="67" y="386"/>
                  </a:lnTo>
                  <a:lnTo>
                    <a:pt x="39" y="436"/>
                  </a:lnTo>
                  <a:lnTo>
                    <a:pt x="21" y="482"/>
                  </a:lnTo>
                  <a:lnTo>
                    <a:pt x="10" y="525"/>
                  </a:lnTo>
                  <a:lnTo>
                    <a:pt x="6" y="566"/>
                  </a:lnTo>
                  <a:lnTo>
                    <a:pt x="6" y="605"/>
                  </a:lnTo>
                  <a:lnTo>
                    <a:pt x="8" y="641"/>
                  </a:lnTo>
                  <a:lnTo>
                    <a:pt x="12" y="673"/>
                  </a:lnTo>
                  <a:lnTo>
                    <a:pt x="14" y="704"/>
                  </a:lnTo>
                  <a:lnTo>
                    <a:pt x="41" y="688"/>
                  </a:lnTo>
                  <a:lnTo>
                    <a:pt x="39" y="680"/>
                  </a:lnTo>
                  <a:lnTo>
                    <a:pt x="36" y="657"/>
                  </a:lnTo>
                  <a:lnTo>
                    <a:pt x="33" y="622"/>
                  </a:lnTo>
                  <a:lnTo>
                    <a:pt x="35" y="575"/>
                  </a:lnTo>
                  <a:lnTo>
                    <a:pt x="41" y="519"/>
                  </a:lnTo>
                  <a:lnTo>
                    <a:pt x="58" y="455"/>
                  </a:lnTo>
                  <a:lnTo>
                    <a:pt x="86" y="386"/>
                  </a:lnTo>
                  <a:lnTo>
                    <a:pt x="129" y="313"/>
                  </a:lnTo>
                  <a:lnTo>
                    <a:pt x="143" y="279"/>
                  </a:lnTo>
                  <a:lnTo>
                    <a:pt x="149" y="235"/>
                  </a:lnTo>
                  <a:lnTo>
                    <a:pt x="144" y="184"/>
                  </a:lnTo>
                  <a:lnTo>
                    <a:pt x="131" y="134"/>
                  </a:lnTo>
                  <a:lnTo>
                    <a:pt x="109" y="85"/>
                  </a:lnTo>
                  <a:lnTo>
                    <a:pt x="81" y="44"/>
                  </a:lnTo>
                  <a:lnTo>
                    <a:pt x="44" y="1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3" name="Freeform 43"/>
            <p:cNvSpPr>
              <a:spLocks/>
            </p:cNvSpPr>
            <p:nvPr userDrawn="1"/>
          </p:nvSpPr>
          <p:spPr bwMode="ltGray">
            <a:xfrm>
              <a:off x="0" y="1848"/>
              <a:ext cx="36" cy="132"/>
            </a:xfrm>
            <a:custGeom>
              <a:avLst/>
              <a:gdLst>
                <a:gd name="T0" fmla="*/ 0 w 36"/>
                <a:gd name="T1" fmla="*/ 0 h 132"/>
                <a:gd name="T2" fmla="*/ 36 w 36"/>
                <a:gd name="T3" fmla="*/ 12 h 132"/>
                <a:gd name="T4" fmla="*/ 0 w 36"/>
                <a:gd name="T5" fmla="*/ 132 h 132"/>
                <a:gd name="T6" fmla="*/ 0 w 36"/>
                <a:gd name="T7" fmla="*/ 0 h 132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6" h="132">
                  <a:moveTo>
                    <a:pt x="0" y="0"/>
                  </a:moveTo>
                  <a:lnTo>
                    <a:pt x="36" y="12"/>
                  </a:lnTo>
                  <a:lnTo>
                    <a:pt x="0" y="13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6191" name="Rectangle 47"/>
          <p:cNvSpPr>
            <a:spLocks noGrp="1" noChangeArrowheads="1"/>
          </p:cNvSpPr>
          <p:nvPr>
            <p:ph type="ctrTitle"/>
          </p:nvPr>
        </p:nvSpPr>
        <p:spPr>
          <a:xfrm>
            <a:off x="2455863" y="596900"/>
            <a:ext cx="6192837" cy="3581400"/>
          </a:xfrm>
          <a:extLst>
            <a:ext uri="{909E8E84-426E-40DD-AFC4-6F175D3DCCD1}">
              <a14:hiddenFill xmlns:a14="http://schemas.microsoft.com/office/drawing/2010/main">
                <a:solidFill>
                  <a:srgbClr val="FF3300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45791" dir="3378596" algn="ctr" rotWithShape="0">
                    <a:srgbClr val="993366"/>
                  </a:outerShdw>
                </a:effectLst>
              </a14:hiddenEffects>
            </a:ext>
          </a:extLst>
        </p:spPr>
        <p:txBody>
          <a:bodyPr/>
          <a:lstStyle>
            <a:lvl1pPr>
              <a:defRPr sz="5200" b="1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  <p:sp>
        <p:nvSpPr>
          <p:cNvPr id="6192" name="Rectangle 48"/>
          <p:cNvSpPr>
            <a:spLocks noGrp="1" noChangeArrowheads="1"/>
          </p:cNvSpPr>
          <p:nvPr>
            <p:ph type="subTitle" idx="1"/>
          </p:nvPr>
        </p:nvSpPr>
        <p:spPr>
          <a:xfrm>
            <a:off x="2489200" y="4279900"/>
            <a:ext cx="6146800" cy="1485900"/>
          </a:xfrm>
        </p:spPr>
        <p:txBody>
          <a:bodyPr/>
          <a:lstStyle>
            <a:lvl1pPr marL="0" indent="0" algn="ctr">
              <a:buFontTx/>
              <a:buNone/>
              <a:defRPr b="1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  <p:sp>
        <p:nvSpPr>
          <p:cNvPr id="46" name="Rectangle 4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7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8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68069D-850A-4733-9FD3-5EC5169AEA4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338198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6FA8AE-9762-43B3-81F6-11DA8FE3911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754161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6225" y="103188"/>
            <a:ext cx="2060575" cy="59531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42913" y="103188"/>
            <a:ext cx="6030912" cy="59531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D4B6ED-8D9C-4984-B008-D99C29CEAEF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708529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19EA43-D6EE-46D9-AEB9-D1A43E35948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668728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CF070F-A71F-422E-9780-797133A121D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151076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4561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4561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D1A5E9-5AA6-420A-8C31-F501717B053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472730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B12336-1AE9-45A4-B9D4-19FE952F78C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932719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57160D-FCB0-4750-9172-114A0A7B183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910052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EFD8AF-0B68-45BB-B4CE-41C7674EA46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388013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DB9B3D-B9DE-434C-8951-F798D778C87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66554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26AF73-AA60-4D56-9AFF-46A4DB87960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22561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-7938" y="0"/>
            <a:ext cx="2833688" cy="6856413"/>
            <a:chOff x="-5" y="0"/>
            <a:chExt cx="1785" cy="4319"/>
          </a:xfrm>
        </p:grpSpPr>
        <p:sp>
          <p:nvSpPr>
            <p:cNvPr id="1032" name="Freeform 3"/>
            <p:cNvSpPr>
              <a:spLocks/>
            </p:cNvSpPr>
            <p:nvPr/>
          </p:nvSpPr>
          <p:spPr bwMode="ltGray">
            <a:xfrm>
              <a:off x="-5" y="3262"/>
              <a:ext cx="472" cy="802"/>
            </a:xfrm>
            <a:custGeom>
              <a:avLst/>
              <a:gdLst>
                <a:gd name="T0" fmla="*/ 5 w 472"/>
                <a:gd name="T1" fmla="*/ 32 h 802"/>
                <a:gd name="T2" fmla="*/ 189 w 472"/>
                <a:gd name="T3" fmla="*/ 26 h 802"/>
                <a:gd name="T4" fmla="*/ 309 w 472"/>
                <a:gd name="T5" fmla="*/ 66 h 802"/>
                <a:gd name="T6" fmla="*/ 357 w 472"/>
                <a:gd name="T7" fmla="*/ 98 h 802"/>
                <a:gd name="T8" fmla="*/ 413 w 472"/>
                <a:gd name="T9" fmla="*/ 162 h 802"/>
                <a:gd name="T10" fmla="*/ 437 w 472"/>
                <a:gd name="T11" fmla="*/ 250 h 802"/>
                <a:gd name="T12" fmla="*/ 397 w 472"/>
                <a:gd name="T13" fmla="*/ 530 h 802"/>
                <a:gd name="T14" fmla="*/ 341 w 472"/>
                <a:gd name="T15" fmla="*/ 634 h 802"/>
                <a:gd name="T16" fmla="*/ 173 w 472"/>
                <a:gd name="T17" fmla="*/ 714 h 802"/>
                <a:gd name="T18" fmla="*/ 77 w 472"/>
                <a:gd name="T19" fmla="*/ 730 h 802"/>
                <a:gd name="T20" fmla="*/ 69 w 472"/>
                <a:gd name="T21" fmla="*/ 802 h 802"/>
                <a:gd name="T22" fmla="*/ 7 w 472"/>
                <a:gd name="T23" fmla="*/ 788 h 802"/>
                <a:gd name="T24" fmla="*/ 5 w 472"/>
                <a:gd name="T25" fmla="*/ 751 h 802"/>
                <a:gd name="T26" fmla="*/ 37 w 472"/>
                <a:gd name="T27" fmla="*/ 722 h 802"/>
                <a:gd name="T28" fmla="*/ 5 w 472"/>
                <a:gd name="T29" fmla="*/ 670 h 802"/>
                <a:gd name="T30" fmla="*/ 5 w 472"/>
                <a:gd name="T31" fmla="*/ 32 h 802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472" h="802">
                  <a:moveTo>
                    <a:pt x="5" y="32"/>
                  </a:moveTo>
                  <a:cubicBezTo>
                    <a:pt x="101" y="0"/>
                    <a:pt x="20" y="17"/>
                    <a:pt x="189" y="26"/>
                  </a:cubicBezTo>
                  <a:cubicBezTo>
                    <a:pt x="221" y="37"/>
                    <a:pt x="280" y="47"/>
                    <a:pt x="309" y="66"/>
                  </a:cubicBezTo>
                  <a:cubicBezTo>
                    <a:pt x="325" y="77"/>
                    <a:pt x="357" y="98"/>
                    <a:pt x="357" y="98"/>
                  </a:cubicBezTo>
                  <a:cubicBezTo>
                    <a:pt x="394" y="154"/>
                    <a:pt x="373" y="135"/>
                    <a:pt x="413" y="162"/>
                  </a:cubicBezTo>
                  <a:cubicBezTo>
                    <a:pt x="433" y="223"/>
                    <a:pt x="426" y="193"/>
                    <a:pt x="437" y="250"/>
                  </a:cubicBezTo>
                  <a:cubicBezTo>
                    <a:pt x="433" y="370"/>
                    <a:pt x="472" y="455"/>
                    <a:pt x="397" y="530"/>
                  </a:cubicBezTo>
                  <a:cubicBezTo>
                    <a:pt x="385" y="567"/>
                    <a:pt x="368" y="607"/>
                    <a:pt x="341" y="634"/>
                  </a:cubicBezTo>
                  <a:cubicBezTo>
                    <a:pt x="319" y="701"/>
                    <a:pt x="233" y="707"/>
                    <a:pt x="173" y="714"/>
                  </a:cubicBezTo>
                  <a:cubicBezTo>
                    <a:pt x="142" y="724"/>
                    <a:pt x="100" y="707"/>
                    <a:pt x="77" y="730"/>
                  </a:cubicBezTo>
                  <a:cubicBezTo>
                    <a:pt x="60" y="747"/>
                    <a:pt x="72" y="778"/>
                    <a:pt x="69" y="802"/>
                  </a:cubicBezTo>
                  <a:cubicBezTo>
                    <a:pt x="53" y="799"/>
                    <a:pt x="23" y="792"/>
                    <a:pt x="7" y="788"/>
                  </a:cubicBezTo>
                  <a:cubicBezTo>
                    <a:pt x="5" y="788"/>
                    <a:pt x="0" y="762"/>
                    <a:pt x="5" y="751"/>
                  </a:cubicBezTo>
                  <a:cubicBezTo>
                    <a:pt x="10" y="740"/>
                    <a:pt x="37" y="735"/>
                    <a:pt x="37" y="722"/>
                  </a:cubicBezTo>
                  <a:cubicBezTo>
                    <a:pt x="26" y="682"/>
                    <a:pt x="22" y="685"/>
                    <a:pt x="5" y="670"/>
                  </a:cubicBezTo>
                  <a:cubicBezTo>
                    <a:pt x="5" y="541"/>
                    <a:pt x="5" y="233"/>
                    <a:pt x="5" y="32"/>
                  </a:cubicBezTo>
                  <a:close/>
                </a:path>
              </a:pathLst>
            </a:custGeom>
            <a:solidFill>
              <a:schemeClr val="folHlink">
                <a:alpha val="50195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grpSp>
          <p:nvGrpSpPr>
            <p:cNvPr id="1033" name="Group 4"/>
            <p:cNvGrpSpPr>
              <a:grpSpLocks/>
            </p:cNvGrpSpPr>
            <p:nvPr/>
          </p:nvGrpSpPr>
          <p:grpSpPr bwMode="auto">
            <a:xfrm rot="14964908" flipH="1">
              <a:off x="104" y="2441"/>
              <a:ext cx="452" cy="444"/>
              <a:chOff x="1727" y="866"/>
              <a:chExt cx="129" cy="157"/>
            </a:xfrm>
          </p:grpSpPr>
          <p:sp>
            <p:nvSpPr>
              <p:cNvPr id="1071" name="Freeform 5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>
                  <a:gd name="T0" fmla="*/ 5 w 83"/>
                  <a:gd name="T1" fmla="*/ 2 h 117"/>
                  <a:gd name="T2" fmla="*/ 1 w 83"/>
                  <a:gd name="T3" fmla="*/ 0 h 117"/>
                  <a:gd name="T4" fmla="*/ 0 w 83"/>
                  <a:gd name="T5" fmla="*/ 8 h 117"/>
                  <a:gd name="T6" fmla="*/ 5 w 83"/>
                  <a:gd name="T7" fmla="*/ 2 h 117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72" name="Freeform 6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>
                  <a:gd name="T0" fmla="*/ 0 w 140"/>
                  <a:gd name="T1" fmla="*/ 7 h 98"/>
                  <a:gd name="T2" fmla="*/ 8 w 140"/>
                  <a:gd name="T3" fmla="*/ 0 h 98"/>
                  <a:gd name="T4" fmla="*/ 9 w 140"/>
                  <a:gd name="T5" fmla="*/ 4 h 98"/>
                  <a:gd name="T6" fmla="*/ 0 w 140"/>
                  <a:gd name="T7" fmla="*/ 7 h 98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73" name="Freeform 7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>
                  <a:gd name="T0" fmla="*/ 0 w 145"/>
                  <a:gd name="T1" fmla="*/ 1 h 49"/>
                  <a:gd name="T2" fmla="*/ 10 w 145"/>
                  <a:gd name="T3" fmla="*/ 0 h 49"/>
                  <a:gd name="T4" fmla="*/ 9 w 145"/>
                  <a:gd name="T5" fmla="*/ 4 h 49"/>
                  <a:gd name="T6" fmla="*/ 0 w 145"/>
                  <a:gd name="T7" fmla="*/ 1 h 49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1034" name="Freeform 8"/>
            <p:cNvSpPr>
              <a:spLocks/>
            </p:cNvSpPr>
            <p:nvPr/>
          </p:nvSpPr>
          <p:spPr bwMode="ltGray">
            <a:xfrm>
              <a:off x="90" y="1736"/>
              <a:ext cx="710" cy="768"/>
            </a:xfrm>
            <a:custGeom>
              <a:avLst/>
              <a:gdLst>
                <a:gd name="T0" fmla="*/ 14 w 710"/>
                <a:gd name="T1" fmla="*/ 416 h 768"/>
                <a:gd name="T2" fmla="*/ 14 w 710"/>
                <a:gd name="T3" fmla="*/ 272 h 768"/>
                <a:gd name="T4" fmla="*/ 102 w 710"/>
                <a:gd name="T5" fmla="*/ 144 h 768"/>
                <a:gd name="T6" fmla="*/ 150 w 710"/>
                <a:gd name="T7" fmla="*/ 96 h 768"/>
                <a:gd name="T8" fmla="*/ 198 w 710"/>
                <a:gd name="T9" fmla="*/ 64 h 768"/>
                <a:gd name="T10" fmla="*/ 350 w 710"/>
                <a:gd name="T11" fmla="*/ 0 h 768"/>
                <a:gd name="T12" fmla="*/ 534 w 710"/>
                <a:gd name="T13" fmla="*/ 8 h 768"/>
                <a:gd name="T14" fmla="*/ 662 w 710"/>
                <a:gd name="T15" fmla="*/ 96 h 768"/>
                <a:gd name="T16" fmla="*/ 710 w 710"/>
                <a:gd name="T17" fmla="*/ 200 h 768"/>
                <a:gd name="T18" fmla="*/ 702 w 710"/>
                <a:gd name="T19" fmla="*/ 400 h 768"/>
                <a:gd name="T20" fmla="*/ 678 w 710"/>
                <a:gd name="T21" fmla="*/ 448 h 768"/>
                <a:gd name="T22" fmla="*/ 550 w 710"/>
                <a:gd name="T23" fmla="*/ 632 h 768"/>
                <a:gd name="T24" fmla="*/ 518 w 710"/>
                <a:gd name="T25" fmla="*/ 656 h 768"/>
                <a:gd name="T26" fmla="*/ 470 w 710"/>
                <a:gd name="T27" fmla="*/ 664 h 768"/>
                <a:gd name="T28" fmla="*/ 518 w 710"/>
                <a:gd name="T29" fmla="*/ 680 h 768"/>
                <a:gd name="T30" fmla="*/ 566 w 710"/>
                <a:gd name="T31" fmla="*/ 696 h 768"/>
                <a:gd name="T32" fmla="*/ 574 w 710"/>
                <a:gd name="T33" fmla="*/ 720 h 768"/>
                <a:gd name="T34" fmla="*/ 526 w 710"/>
                <a:gd name="T35" fmla="*/ 736 h 768"/>
                <a:gd name="T36" fmla="*/ 502 w 710"/>
                <a:gd name="T37" fmla="*/ 752 h 768"/>
                <a:gd name="T38" fmla="*/ 454 w 710"/>
                <a:gd name="T39" fmla="*/ 768 h 768"/>
                <a:gd name="T40" fmla="*/ 438 w 710"/>
                <a:gd name="T41" fmla="*/ 712 h 768"/>
                <a:gd name="T42" fmla="*/ 246 w 710"/>
                <a:gd name="T43" fmla="*/ 688 h 768"/>
                <a:gd name="T44" fmla="*/ 134 w 710"/>
                <a:gd name="T45" fmla="*/ 648 h 768"/>
                <a:gd name="T46" fmla="*/ 110 w 710"/>
                <a:gd name="T47" fmla="*/ 624 h 768"/>
                <a:gd name="T48" fmla="*/ 78 w 710"/>
                <a:gd name="T49" fmla="*/ 576 h 768"/>
                <a:gd name="T50" fmla="*/ 54 w 710"/>
                <a:gd name="T51" fmla="*/ 464 h 768"/>
                <a:gd name="T52" fmla="*/ 30 w 710"/>
                <a:gd name="T53" fmla="*/ 408 h 768"/>
                <a:gd name="T54" fmla="*/ 22 w 710"/>
                <a:gd name="T55" fmla="*/ 384 h 768"/>
                <a:gd name="T56" fmla="*/ 14 w 710"/>
                <a:gd name="T57" fmla="*/ 416 h 768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710" h="768">
                  <a:moveTo>
                    <a:pt x="14" y="416"/>
                  </a:moveTo>
                  <a:cubicBezTo>
                    <a:pt x="6" y="353"/>
                    <a:pt x="0" y="339"/>
                    <a:pt x="14" y="272"/>
                  </a:cubicBezTo>
                  <a:cubicBezTo>
                    <a:pt x="24" y="227"/>
                    <a:pt x="72" y="178"/>
                    <a:pt x="102" y="144"/>
                  </a:cubicBezTo>
                  <a:cubicBezTo>
                    <a:pt x="117" y="127"/>
                    <a:pt x="134" y="112"/>
                    <a:pt x="150" y="96"/>
                  </a:cubicBezTo>
                  <a:cubicBezTo>
                    <a:pt x="164" y="82"/>
                    <a:pt x="198" y="64"/>
                    <a:pt x="198" y="64"/>
                  </a:cubicBezTo>
                  <a:cubicBezTo>
                    <a:pt x="231" y="14"/>
                    <a:pt x="294" y="7"/>
                    <a:pt x="350" y="0"/>
                  </a:cubicBezTo>
                  <a:cubicBezTo>
                    <a:pt x="411" y="3"/>
                    <a:pt x="473" y="1"/>
                    <a:pt x="534" y="8"/>
                  </a:cubicBezTo>
                  <a:cubicBezTo>
                    <a:pt x="582" y="13"/>
                    <a:pt x="624" y="71"/>
                    <a:pt x="662" y="96"/>
                  </a:cubicBezTo>
                  <a:cubicBezTo>
                    <a:pt x="691" y="140"/>
                    <a:pt x="698" y="151"/>
                    <a:pt x="710" y="200"/>
                  </a:cubicBezTo>
                  <a:cubicBezTo>
                    <a:pt x="707" y="267"/>
                    <a:pt x="707" y="333"/>
                    <a:pt x="702" y="400"/>
                  </a:cubicBezTo>
                  <a:cubicBezTo>
                    <a:pt x="700" y="423"/>
                    <a:pt x="688" y="428"/>
                    <a:pt x="678" y="448"/>
                  </a:cubicBezTo>
                  <a:cubicBezTo>
                    <a:pt x="646" y="512"/>
                    <a:pt x="626" y="607"/>
                    <a:pt x="550" y="632"/>
                  </a:cubicBezTo>
                  <a:cubicBezTo>
                    <a:pt x="539" y="640"/>
                    <a:pt x="530" y="651"/>
                    <a:pt x="518" y="656"/>
                  </a:cubicBezTo>
                  <a:cubicBezTo>
                    <a:pt x="503" y="662"/>
                    <a:pt x="470" y="648"/>
                    <a:pt x="470" y="664"/>
                  </a:cubicBezTo>
                  <a:cubicBezTo>
                    <a:pt x="470" y="681"/>
                    <a:pt x="502" y="675"/>
                    <a:pt x="518" y="680"/>
                  </a:cubicBezTo>
                  <a:cubicBezTo>
                    <a:pt x="534" y="685"/>
                    <a:pt x="566" y="696"/>
                    <a:pt x="566" y="696"/>
                  </a:cubicBezTo>
                  <a:cubicBezTo>
                    <a:pt x="569" y="704"/>
                    <a:pt x="580" y="714"/>
                    <a:pt x="574" y="720"/>
                  </a:cubicBezTo>
                  <a:cubicBezTo>
                    <a:pt x="562" y="732"/>
                    <a:pt x="542" y="731"/>
                    <a:pt x="526" y="736"/>
                  </a:cubicBezTo>
                  <a:cubicBezTo>
                    <a:pt x="517" y="739"/>
                    <a:pt x="511" y="748"/>
                    <a:pt x="502" y="752"/>
                  </a:cubicBezTo>
                  <a:cubicBezTo>
                    <a:pt x="487" y="759"/>
                    <a:pt x="454" y="768"/>
                    <a:pt x="454" y="768"/>
                  </a:cubicBezTo>
                  <a:cubicBezTo>
                    <a:pt x="448" y="750"/>
                    <a:pt x="453" y="725"/>
                    <a:pt x="438" y="712"/>
                  </a:cubicBezTo>
                  <a:cubicBezTo>
                    <a:pt x="407" y="685"/>
                    <a:pt x="256" y="689"/>
                    <a:pt x="246" y="688"/>
                  </a:cubicBezTo>
                  <a:cubicBezTo>
                    <a:pt x="207" y="680"/>
                    <a:pt x="166" y="674"/>
                    <a:pt x="134" y="648"/>
                  </a:cubicBezTo>
                  <a:cubicBezTo>
                    <a:pt x="125" y="641"/>
                    <a:pt x="117" y="633"/>
                    <a:pt x="110" y="624"/>
                  </a:cubicBezTo>
                  <a:cubicBezTo>
                    <a:pt x="98" y="609"/>
                    <a:pt x="78" y="576"/>
                    <a:pt x="78" y="576"/>
                  </a:cubicBezTo>
                  <a:cubicBezTo>
                    <a:pt x="66" y="506"/>
                    <a:pt x="74" y="544"/>
                    <a:pt x="54" y="464"/>
                  </a:cubicBezTo>
                  <a:cubicBezTo>
                    <a:pt x="37" y="397"/>
                    <a:pt x="58" y="463"/>
                    <a:pt x="30" y="408"/>
                  </a:cubicBezTo>
                  <a:cubicBezTo>
                    <a:pt x="26" y="400"/>
                    <a:pt x="30" y="380"/>
                    <a:pt x="22" y="384"/>
                  </a:cubicBezTo>
                  <a:cubicBezTo>
                    <a:pt x="12" y="389"/>
                    <a:pt x="17" y="405"/>
                    <a:pt x="14" y="416"/>
                  </a:cubicBezTo>
                  <a:close/>
                </a:path>
              </a:pathLst>
            </a:custGeom>
            <a:solidFill>
              <a:schemeClr val="accent2">
                <a:alpha val="50195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grpSp>
          <p:nvGrpSpPr>
            <p:cNvPr id="1035" name="Group 9"/>
            <p:cNvGrpSpPr>
              <a:grpSpLocks/>
            </p:cNvGrpSpPr>
            <p:nvPr/>
          </p:nvGrpSpPr>
          <p:grpSpPr bwMode="auto">
            <a:xfrm rot="416244">
              <a:off x="9" y="1746"/>
              <a:ext cx="1771" cy="1741"/>
              <a:chOff x="41" y="2787"/>
              <a:chExt cx="902" cy="833"/>
            </a:xfrm>
          </p:grpSpPr>
          <p:sp>
            <p:nvSpPr>
              <p:cNvPr id="1062" name="Freeform 10"/>
              <p:cNvSpPr>
                <a:spLocks/>
              </p:cNvSpPr>
              <p:nvPr userDrawn="1"/>
            </p:nvSpPr>
            <p:spPr bwMode="ltGray">
              <a:xfrm rot="373331" flipH="1">
                <a:off x="125" y="2787"/>
                <a:ext cx="313" cy="303"/>
              </a:xfrm>
              <a:custGeom>
                <a:avLst/>
                <a:gdLst>
                  <a:gd name="T0" fmla="*/ 198 w 217"/>
                  <a:gd name="T1" fmla="*/ 910 h 210"/>
                  <a:gd name="T2" fmla="*/ 159 w 217"/>
                  <a:gd name="T3" fmla="*/ 860 h 210"/>
                  <a:gd name="T4" fmla="*/ 114 w 217"/>
                  <a:gd name="T5" fmla="*/ 785 h 210"/>
                  <a:gd name="T6" fmla="*/ 66 w 217"/>
                  <a:gd name="T7" fmla="*/ 687 h 210"/>
                  <a:gd name="T8" fmla="*/ 20 w 217"/>
                  <a:gd name="T9" fmla="*/ 584 h 210"/>
                  <a:gd name="T10" fmla="*/ 0 w 217"/>
                  <a:gd name="T11" fmla="*/ 473 h 210"/>
                  <a:gd name="T12" fmla="*/ 1 w 217"/>
                  <a:gd name="T13" fmla="*/ 354 h 210"/>
                  <a:gd name="T14" fmla="*/ 39 w 217"/>
                  <a:gd name="T15" fmla="*/ 245 h 210"/>
                  <a:gd name="T16" fmla="*/ 117 w 217"/>
                  <a:gd name="T17" fmla="*/ 154 h 210"/>
                  <a:gd name="T18" fmla="*/ 196 w 217"/>
                  <a:gd name="T19" fmla="*/ 95 h 210"/>
                  <a:gd name="T20" fmla="*/ 260 w 217"/>
                  <a:gd name="T21" fmla="*/ 52 h 210"/>
                  <a:gd name="T22" fmla="*/ 312 w 217"/>
                  <a:gd name="T23" fmla="*/ 29 h 210"/>
                  <a:gd name="T24" fmla="*/ 352 w 217"/>
                  <a:gd name="T25" fmla="*/ 20 h 210"/>
                  <a:gd name="T26" fmla="*/ 381 w 217"/>
                  <a:gd name="T27" fmla="*/ 20 h 210"/>
                  <a:gd name="T28" fmla="*/ 450 w 217"/>
                  <a:gd name="T29" fmla="*/ 0 h 210"/>
                  <a:gd name="T30" fmla="*/ 639 w 217"/>
                  <a:gd name="T31" fmla="*/ 36 h 210"/>
                  <a:gd name="T32" fmla="*/ 692 w 217"/>
                  <a:gd name="T33" fmla="*/ 52 h 210"/>
                  <a:gd name="T34" fmla="*/ 744 w 217"/>
                  <a:gd name="T35" fmla="*/ 66 h 210"/>
                  <a:gd name="T36" fmla="*/ 789 w 217"/>
                  <a:gd name="T37" fmla="*/ 81 h 210"/>
                  <a:gd name="T38" fmla="*/ 822 w 217"/>
                  <a:gd name="T39" fmla="*/ 100 h 210"/>
                  <a:gd name="T40" fmla="*/ 860 w 217"/>
                  <a:gd name="T41" fmla="*/ 117 h 210"/>
                  <a:gd name="T42" fmla="*/ 889 w 217"/>
                  <a:gd name="T43" fmla="*/ 137 h 210"/>
                  <a:gd name="T44" fmla="*/ 912 w 217"/>
                  <a:gd name="T45" fmla="*/ 164 h 210"/>
                  <a:gd name="T46" fmla="*/ 939 w 217"/>
                  <a:gd name="T47" fmla="*/ 196 h 210"/>
                  <a:gd name="T48" fmla="*/ 889 w 217"/>
                  <a:gd name="T49" fmla="*/ 175 h 210"/>
                  <a:gd name="T50" fmla="*/ 841 w 217"/>
                  <a:gd name="T51" fmla="*/ 156 h 210"/>
                  <a:gd name="T52" fmla="*/ 793 w 217"/>
                  <a:gd name="T53" fmla="*/ 144 h 210"/>
                  <a:gd name="T54" fmla="*/ 744 w 217"/>
                  <a:gd name="T55" fmla="*/ 128 h 210"/>
                  <a:gd name="T56" fmla="*/ 705 w 217"/>
                  <a:gd name="T57" fmla="*/ 117 h 210"/>
                  <a:gd name="T58" fmla="*/ 664 w 217"/>
                  <a:gd name="T59" fmla="*/ 114 h 210"/>
                  <a:gd name="T60" fmla="*/ 617 w 217"/>
                  <a:gd name="T61" fmla="*/ 107 h 210"/>
                  <a:gd name="T62" fmla="*/ 578 w 217"/>
                  <a:gd name="T63" fmla="*/ 107 h 210"/>
                  <a:gd name="T64" fmla="*/ 541 w 217"/>
                  <a:gd name="T65" fmla="*/ 107 h 210"/>
                  <a:gd name="T66" fmla="*/ 502 w 217"/>
                  <a:gd name="T67" fmla="*/ 108 h 210"/>
                  <a:gd name="T68" fmla="*/ 462 w 217"/>
                  <a:gd name="T69" fmla="*/ 117 h 210"/>
                  <a:gd name="T70" fmla="*/ 428 w 217"/>
                  <a:gd name="T71" fmla="*/ 127 h 210"/>
                  <a:gd name="T72" fmla="*/ 394 w 217"/>
                  <a:gd name="T73" fmla="*/ 144 h 210"/>
                  <a:gd name="T74" fmla="*/ 353 w 217"/>
                  <a:gd name="T75" fmla="*/ 156 h 210"/>
                  <a:gd name="T76" fmla="*/ 320 w 217"/>
                  <a:gd name="T77" fmla="*/ 177 h 210"/>
                  <a:gd name="T78" fmla="*/ 286 w 217"/>
                  <a:gd name="T79" fmla="*/ 198 h 210"/>
                  <a:gd name="T80" fmla="*/ 225 w 217"/>
                  <a:gd name="T81" fmla="*/ 264 h 210"/>
                  <a:gd name="T82" fmla="*/ 183 w 217"/>
                  <a:gd name="T83" fmla="*/ 346 h 210"/>
                  <a:gd name="T84" fmla="*/ 159 w 217"/>
                  <a:gd name="T85" fmla="*/ 447 h 210"/>
                  <a:gd name="T86" fmla="*/ 150 w 217"/>
                  <a:gd name="T87" fmla="*/ 547 h 210"/>
                  <a:gd name="T88" fmla="*/ 150 w 217"/>
                  <a:gd name="T89" fmla="*/ 657 h 210"/>
                  <a:gd name="T90" fmla="*/ 164 w 217"/>
                  <a:gd name="T91" fmla="*/ 753 h 210"/>
                  <a:gd name="T92" fmla="*/ 177 w 217"/>
                  <a:gd name="T93" fmla="*/ 841 h 210"/>
                  <a:gd name="T94" fmla="*/ 198 w 217"/>
                  <a:gd name="T95" fmla="*/ 910 h 210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</a:gdLst>
                <a:ahLst/>
                <a:cxnLst>
                  <a:cxn ang="T96">
                    <a:pos x="T0" y="T1"/>
                  </a:cxn>
                  <a:cxn ang="T97">
                    <a:pos x="T2" y="T3"/>
                  </a:cxn>
                  <a:cxn ang="T98">
                    <a:pos x="T4" y="T5"/>
                  </a:cxn>
                  <a:cxn ang="T99">
                    <a:pos x="T6" y="T7"/>
                  </a:cxn>
                  <a:cxn ang="T100">
                    <a:pos x="T8" y="T9"/>
                  </a:cxn>
                  <a:cxn ang="T101">
                    <a:pos x="T10" y="T11"/>
                  </a:cxn>
                  <a:cxn ang="T102">
                    <a:pos x="T12" y="T13"/>
                  </a:cxn>
                  <a:cxn ang="T103">
                    <a:pos x="T14" y="T15"/>
                  </a:cxn>
                  <a:cxn ang="T104">
                    <a:pos x="T16" y="T17"/>
                  </a:cxn>
                  <a:cxn ang="T105">
                    <a:pos x="T18" y="T19"/>
                  </a:cxn>
                  <a:cxn ang="T106">
                    <a:pos x="T20" y="T21"/>
                  </a:cxn>
                  <a:cxn ang="T107">
                    <a:pos x="T22" y="T23"/>
                  </a:cxn>
                  <a:cxn ang="T108">
                    <a:pos x="T24" y="T25"/>
                  </a:cxn>
                  <a:cxn ang="T109">
                    <a:pos x="T26" y="T27"/>
                  </a:cxn>
                  <a:cxn ang="T110">
                    <a:pos x="T28" y="T29"/>
                  </a:cxn>
                  <a:cxn ang="T111">
                    <a:pos x="T30" y="T31"/>
                  </a:cxn>
                  <a:cxn ang="T112">
                    <a:pos x="T32" y="T33"/>
                  </a:cxn>
                  <a:cxn ang="T113">
                    <a:pos x="T34" y="T35"/>
                  </a:cxn>
                  <a:cxn ang="T114">
                    <a:pos x="T36" y="T37"/>
                  </a:cxn>
                  <a:cxn ang="T115">
                    <a:pos x="T38" y="T39"/>
                  </a:cxn>
                  <a:cxn ang="T116">
                    <a:pos x="T40" y="T41"/>
                  </a:cxn>
                  <a:cxn ang="T117">
                    <a:pos x="T42" y="T43"/>
                  </a:cxn>
                  <a:cxn ang="T118">
                    <a:pos x="T44" y="T45"/>
                  </a:cxn>
                  <a:cxn ang="T119">
                    <a:pos x="T46" y="T47"/>
                  </a:cxn>
                  <a:cxn ang="T120">
                    <a:pos x="T48" y="T49"/>
                  </a:cxn>
                  <a:cxn ang="T121">
                    <a:pos x="T50" y="T51"/>
                  </a:cxn>
                  <a:cxn ang="T122">
                    <a:pos x="T52" y="T53"/>
                  </a:cxn>
                  <a:cxn ang="T123">
                    <a:pos x="T54" y="T55"/>
                  </a:cxn>
                  <a:cxn ang="T124">
                    <a:pos x="T56" y="T57"/>
                  </a:cxn>
                  <a:cxn ang="T125">
                    <a:pos x="T58" y="T59"/>
                  </a:cxn>
                  <a:cxn ang="T126">
                    <a:pos x="T60" y="T61"/>
                  </a:cxn>
                  <a:cxn ang="T127">
                    <a:pos x="T62" y="T63"/>
                  </a:cxn>
                  <a:cxn ang="T128">
                    <a:pos x="T64" y="T65"/>
                  </a:cxn>
                  <a:cxn ang="T129">
                    <a:pos x="T66" y="T67"/>
                  </a:cxn>
                  <a:cxn ang="T130">
                    <a:pos x="T68" y="T69"/>
                  </a:cxn>
                  <a:cxn ang="T131">
                    <a:pos x="T70" y="T71"/>
                  </a:cxn>
                  <a:cxn ang="T132">
                    <a:pos x="T72" y="T73"/>
                  </a:cxn>
                  <a:cxn ang="T133">
                    <a:pos x="T74" y="T75"/>
                  </a:cxn>
                  <a:cxn ang="T134">
                    <a:pos x="T76" y="T77"/>
                  </a:cxn>
                  <a:cxn ang="T135">
                    <a:pos x="T78" y="T79"/>
                  </a:cxn>
                  <a:cxn ang="T136">
                    <a:pos x="T80" y="T81"/>
                  </a:cxn>
                  <a:cxn ang="T137">
                    <a:pos x="T82" y="T83"/>
                  </a:cxn>
                  <a:cxn ang="T138">
                    <a:pos x="T84" y="T85"/>
                  </a:cxn>
                  <a:cxn ang="T139">
                    <a:pos x="T86" y="T87"/>
                  </a:cxn>
                  <a:cxn ang="T140">
                    <a:pos x="T88" y="T89"/>
                  </a:cxn>
                  <a:cxn ang="T141">
                    <a:pos x="T90" y="T91"/>
                  </a:cxn>
                  <a:cxn ang="T142">
                    <a:pos x="T92" y="T93"/>
                  </a:cxn>
                  <a:cxn ang="T143">
                    <a:pos x="T94" y="T95"/>
                  </a:cxn>
                </a:cxnLst>
                <a:rect l="0" t="0" r="r" b="b"/>
                <a:pathLst>
                  <a:path w="217" h="210">
                    <a:moveTo>
                      <a:pt x="46" y="210"/>
                    </a:moveTo>
                    <a:lnTo>
                      <a:pt x="37" y="198"/>
                    </a:lnTo>
                    <a:lnTo>
                      <a:pt x="26" y="181"/>
                    </a:lnTo>
                    <a:lnTo>
                      <a:pt x="15" y="159"/>
                    </a:lnTo>
                    <a:lnTo>
                      <a:pt x="5" y="135"/>
                    </a:lnTo>
                    <a:lnTo>
                      <a:pt x="0" y="109"/>
                    </a:lnTo>
                    <a:lnTo>
                      <a:pt x="1" y="82"/>
                    </a:lnTo>
                    <a:lnTo>
                      <a:pt x="9" y="57"/>
                    </a:lnTo>
                    <a:lnTo>
                      <a:pt x="27" y="35"/>
                    </a:lnTo>
                    <a:lnTo>
                      <a:pt x="45" y="22"/>
                    </a:lnTo>
                    <a:lnTo>
                      <a:pt x="60" y="12"/>
                    </a:lnTo>
                    <a:lnTo>
                      <a:pt x="72" y="7"/>
                    </a:lnTo>
                    <a:lnTo>
                      <a:pt x="81" y="5"/>
                    </a:lnTo>
                    <a:lnTo>
                      <a:pt x="88" y="5"/>
                    </a:lnTo>
                    <a:lnTo>
                      <a:pt x="104" y="0"/>
                    </a:lnTo>
                    <a:lnTo>
                      <a:pt x="148" y="8"/>
                    </a:lnTo>
                    <a:lnTo>
                      <a:pt x="160" y="12"/>
                    </a:lnTo>
                    <a:lnTo>
                      <a:pt x="172" y="15"/>
                    </a:lnTo>
                    <a:lnTo>
                      <a:pt x="182" y="19"/>
                    </a:lnTo>
                    <a:lnTo>
                      <a:pt x="190" y="23"/>
                    </a:lnTo>
                    <a:lnTo>
                      <a:pt x="198" y="27"/>
                    </a:lnTo>
                    <a:lnTo>
                      <a:pt x="205" y="32"/>
                    </a:lnTo>
                    <a:lnTo>
                      <a:pt x="211" y="38"/>
                    </a:lnTo>
                    <a:lnTo>
                      <a:pt x="217" y="45"/>
                    </a:lnTo>
                    <a:lnTo>
                      <a:pt x="205" y="40"/>
                    </a:lnTo>
                    <a:lnTo>
                      <a:pt x="194" y="36"/>
                    </a:lnTo>
                    <a:lnTo>
                      <a:pt x="183" y="33"/>
                    </a:lnTo>
                    <a:lnTo>
                      <a:pt x="172" y="30"/>
                    </a:lnTo>
                    <a:lnTo>
                      <a:pt x="163" y="27"/>
                    </a:lnTo>
                    <a:lnTo>
                      <a:pt x="153" y="26"/>
                    </a:lnTo>
                    <a:lnTo>
                      <a:pt x="143" y="24"/>
                    </a:lnTo>
                    <a:lnTo>
                      <a:pt x="134" y="24"/>
                    </a:lnTo>
                    <a:lnTo>
                      <a:pt x="125" y="24"/>
                    </a:lnTo>
                    <a:lnTo>
                      <a:pt x="116" y="25"/>
                    </a:lnTo>
                    <a:lnTo>
                      <a:pt x="107" y="27"/>
                    </a:lnTo>
                    <a:lnTo>
                      <a:pt x="99" y="29"/>
                    </a:lnTo>
                    <a:lnTo>
                      <a:pt x="91" y="33"/>
                    </a:lnTo>
                    <a:lnTo>
                      <a:pt x="82" y="36"/>
                    </a:lnTo>
                    <a:lnTo>
                      <a:pt x="74" y="41"/>
                    </a:lnTo>
                    <a:lnTo>
                      <a:pt x="66" y="46"/>
                    </a:lnTo>
                    <a:lnTo>
                      <a:pt x="52" y="61"/>
                    </a:lnTo>
                    <a:lnTo>
                      <a:pt x="42" y="80"/>
                    </a:lnTo>
                    <a:lnTo>
                      <a:pt x="37" y="103"/>
                    </a:lnTo>
                    <a:lnTo>
                      <a:pt x="35" y="126"/>
                    </a:lnTo>
                    <a:lnTo>
                      <a:pt x="35" y="151"/>
                    </a:lnTo>
                    <a:lnTo>
                      <a:pt x="38" y="174"/>
                    </a:lnTo>
                    <a:lnTo>
                      <a:pt x="41" y="194"/>
                    </a:lnTo>
                    <a:lnTo>
                      <a:pt x="46" y="21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63" name="Freeform 11"/>
              <p:cNvSpPr>
                <a:spLocks/>
              </p:cNvSpPr>
              <p:nvPr userDrawn="1"/>
            </p:nvSpPr>
            <p:spPr bwMode="ltGray">
              <a:xfrm rot="373331" flipH="1">
                <a:off x="41" y="2843"/>
                <a:ext cx="262" cy="308"/>
              </a:xfrm>
              <a:custGeom>
                <a:avLst/>
                <a:gdLst>
                  <a:gd name="T0" fmla="*/ 468 w 182"/>
                  <a:gd name="T1" fmla="*/ 0 h 213"/>
                  <a:gd name="T2" fmla="*/ 481 w 182"/>
                  <a:gd name="T3" fmla="*/ 9 h 213"/>
                  <a:gd name="T4" fmla="*/ 508 w 182"/>
                  <a:gd name="T5" fmla="*/ 36 h 213"/>
                  <a:gd name="T6" fmla="*/ 546 w 182"/>
                  <a:gd name="T7" fmla="*/ 80 h 213"/>
                  <a:gd name="T8" fmla="*/ 589 w 182"/>
                  <a:gd name="T9" fmla="*/ 145 h 213"/>
                  <a:gd name="T10" fmla="*/ 623 w 182"/>
                  <a:gd name="T11" fmla="*/ 226 h 213"/>
                  <a:gd name="T12" fmla="*/ 645 w 182"/>
                  <a:gd name="T13" fmla="*/ 333 h 213"/>
                  <a:gd name="T14" fmla="*/ 645 w 182"/>
                  <a:gd name="T15" fmla="*/ 460 h 213"/>
                  <a:gd name="T16" fmla="*/ 618 w 182"/>
                  <a:gd name="T17" fmla="*/ 609 h 213"/>
                  <a:gd name="T18" fmla="*/ 603 w 182"/>
                  <a:gd name="T19" fmla="*/ 651 h 213"/>
                  <a:gd name="T20" fmla="*/ 584 w 182"/>
                  <a:gd name="T21" fmla="*/ 685 h 213"/>
                  <a:gd name="T22" fmla="*/ 564 w 182"/>
                  <a:gd name="T23" fmla="*/ 723 h 213"/>
                  <a:gd name="T24" fmla="*/ 537 w 182"/>
                  <a:gd name="T25" fmla="*/ 756 h 213"/>
                  <a:gd name="T26" fmla="*/ 501 w 182"/>
                  <a:gd name="T27" fmla="*/ 787 h 213"/>
                  <a:gd name="T28" fmla="*/ 471 w 182"/>
                  <a:gd name="T29" fmla="*/ 811 h 213"/>
                  <a:gd name="T30" fmla="*/ 439 w 182"/>
                  <a:gd name="T31" fmla="*/ 834 h 213"/>
                  <a:gd name="T32" fmla="*/ 394 w 182"/>
                  <a:gd name="T33" fmla="*/ 853 h 213"/>
                  <a:gd name="T34" fmla="*/ 353 w 182"/>
                  <a:gd name="T35" fmla="*/ 862 h 213"/>
                  <a:gd name="T36" fmla="*/ 311 w 182"/>
                  <a:gd name="T37" fmla="*/ 873 h 213"/>
                  <a:gd name="T38" fmla="*/ 263 w 182"/>
                  <a:gd name="T39" fmla="*/ 881 h 213"/>
                  <a:gd name="T40" fmla="*/ 212 w 182"/>
                  <a:gd name="T41" fmla="*/ 881 h 213"/>
                  <a:gd name="T42" fmla="*/ 157 w 182"/>
                  <a:gd name="T43" fmla="*/ 873 h 213"/>
                  <a:gd name="T44" fmla="*/ 108 w 182"/>
                  <a:gd name="T45" fmla="*/ 862 h 213"/>
                  <a:gd name="T46" fmla="*/ 50 w 182"/>
                  <a:gd name="T47" fmla="*/ 843 h 213"/>
                  <a:gd name="T48" fmla="*/ 0 w 182"/>
                  <a:gd name="T49" fmla="*/ 821 h 213"/>
                  <a:gd name="T50" fmla="*/ 48 w 182"/>
                  <a:gd name="T51" fmla="*/ 853 h 213"/>
                  <a:gd name="T52" fmla="*/ 95 w 182"/>
                  <a:gd name="T53" fmla="*/ 873 h 213"/>
                  <a:gd name="T54" fmla="*/ 143 w 182"/>
                  <a:gd name="T55" fmla="*/ 895 h 213"/>
                  <a:gd name="T56" fmla="*/ 184 w 182"/>
                  <a:gd name="T57" fmla="*/ 910 h 213"/>
                  <a:gd name="T58" fmla="*/ 226 w 182"/>
                  <a:gd name="T59" fmla="*/ 923 h 213"/>
                  <a:gd name="T60" fmla="*/ 272 w 182"/>
                  <a:gd name="T61" fmla="*/ 928 h 213"/>
                  <a:gd name="T62" fmla="*/ 312 w 182"/>
                  <a:gd name="T63" fmla="*/ 930 h 213"/>
                  <a:gd name="T64" fmla="*/ 354 w 182"/>
                  <a:gd name="T65" fmla="*/ 930 h 213"/>
                  <a:gd name="T66" fmla="*/ 392 w 182"/>
                  <a:gd name="T67" fmla="*/ 928 h 213"/>
                  <a:gd name="T68" fmla="*/ 429 w 182"/>
                  <a:gd name="T69" fmla="*/ 920 h 213"/>
                  <a:gd name="T70" fmla="*/ 462 w 182"/>
                  <a:gd name="T71" fmla="*/ 910 h 213"/>
                  <a:gd name="T72" fmla="*/ 497 w 182"/>
                  <a:gd name="T73" fmla="*/ 901 h 213"/>
                  <a:gd name="T74" fmla="*/ 528 w 182"/>
                  <a:gd name="T75" fmla="*/ 889 h 213"/>
                  <a:gd name="T76" fmla="*/ 557 w 182"/>
                  <a:gd name="T77" fmla="*/ 870 h 213"/>
                  <a:gd name="T78" fmla="*/ 584 w 182"/>
                  <a:gd name="T79" fmla="*/ 853 h 213"/>
                  <a:gd name="T80" fmla="*/ 609 w 182"/>
                  <a:gd name="T81" fmla="*/ 834 h 213"/>
                  <a:gd name="T82" fmla="*/ 678 w 182"/>
                  <a:gd name="T83" fmla="*/ 768 h 213"/>
                  <a:gd name="T84" fmla="*/ 726 w 182"/>
                  <a:gd name="T85" fmla="*/ 704 h 213"/>
                  <a:gd name="T86" fmla="*/ 754 w 182"/>
                  <a:gd name="T87" fmla="*/ 629 h 213"/>
                  <a:gd name="T88" fmla="*/ 769 w 182"/>
                  <a:gd name="T89" fmla="*/ 561 h 213"/>
                  <a:gd name="T90" fmla="*/ 779 w 182"/>
                  <a:gd name="T91" fmla="*/ 487 h 213"/>
                  <a:gd name="T92" fmla="*/ 779 w 182"/>
                  <a:gd name="T93" fmla="*/ 414 h 213"/>
                  <a:gd name="T94" fmla="*/ 782 w 182"/>
                  <a:gd name="T95" fmla="*/ 346 h 213"/>
                  <a:gd name="T96" fmla="*/ 741 w 182"/>
                  <a:gd name="T97" fmla="*/ 202 h 213"/>
                  <a:gd name="T98" fmla="*/ 671 w 182"/>
                  <a:gd name="T99" fmla="*/ 90 h 213"/>
                  <a:gd name="T100" fmla="*/ 646 w 182"/>
                  <a:gd name="T101" fmla="*/ 80 h 213"/>
                  <a:gd name="T102" fmla="*/ 632 w 182"/>
                  <a:gd name="T103" fmla="*/ 67 h 213"/>
                  <a:gd name="T104" fmla="*/ 609 w 182"/>
                  <a:gd name="T105" fmla="*/ 56 h 213"/>
                  <a:gd name="T106" fmla="*/ 593 w 182"/>
                  <a:gd name="T107" fmla="*/ 48 h 213"/>
                  <a:gd name="T108" fmla="*/ 567 w 182"/>
                  <a:gd name="T109" fmla="*/ 39 h 213"/>
                  <a:gd name="T110" fmla="*/ 541 w 182"/>
                  <a:gd name="T111" fmla="*/ 27 h 213"/>
                  <a:gd name="T112" fmla="*/ 510 w 182"/>
                  <a:gd name="T113" fmla="*/ 13 h 213"/>
                  <a:gd name="T114" fmla="*/ 468 w 182"/>
                  <a:gd name="T115" fmla="*/ 0 h 213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</a:gdLst>
                <a:ahLst/>
                <a:cxnLst>
                  <a:cxn ang="T116">
                    <a:pos x="T0" y="T1"/>
                  </a:cxn>
                  <a:cxn ang="T117">
                    <a:pos x="T2" y="T3"/>
                  </a:cxn>
                  <a:cxn ang="T118">
                    <a:pos x="T4" y="T5"/>
                  </a:cxn>
                  <a:cxn ang="T119">
                    <a:pos x="T6" y="T7"/>
                  </a:cxn>
                  <a:cxn ang="T120">
                    <a:pos x="T8" y="T9"/>
                  </a:cxn>
                  <a:cxn ang="T121">
                    <a:pos x="T10" y="T11"/>
                  </a:cxn>
                  <a:cxn ang="T122">
                    <a:pos x="T12" y="T13"/>
                  </a:cxn>
                  <a:cxn ang="T123">
                    <a:pos x="T14" y="T15"/>
                  </a:cxn>
                  <a:cxn ang="T124">
                    <a:pos x="T16" y="T17"/>
                  </a:cxn>
                  <a:cxn ang="T125">
                    <a:pos x="T18" y="T19"/>
                  </a:cxn>
                  <a:cxn ang="T126">
                    <a:pos x="T20" y="T21"/>
                  </a:cxn>
                  <a:cxn ang="T127">
                    <a:pos x="T22" y="T23"/>
                  </a:cxn>
                  <a:cxn ang="T128">
                    <a:pos x="T24" y="T25"/>
                  </a:cxn>
                  <a:cxn ang="T129">
                    <a:pos x="T26" y="T27"/>
                  </a:cxn>
                  <a:cxn ang="T130">
                    <a:pos x="T28" y="T29"/>
                  </a:cxn>
                  <a:cxn ang="T131">
                    <a:pos x="T30" y="T31"/>
                  </a:cxn>
                  <a:cxn ang="T132">
                    <a:pos x="T32" y="T33"/>
                  </a:cxn>
                  <a:cxn ang="T133">
                    <a:pos x="T34" y="T35"/>
                  </a:cxn>
                  <a:cxn ang="T134">
                    <a:pos x="T36" y="T37"/>
                  </a:cxn>
                  <a:cxn ang="T135">
                    <a:pos x="T38" y="T39"/>
                  </a:cxn>
                  <a:cxn ang="T136">
                    <a:pos x="T40" y="T41"/>
                  </a:cxn>
                  <a:cxn ang="T137">
                    <a:pos x="T42" y="T43"/>
                  </a:cxn>
                  <a:cxn ang="T138">
                    <a:pos x="T44" y="T45"/>
                  </a:cxn>
                  <a:cxn ang="T139">
                    <a:pos x="T46" y="T47"/>
                  </a:cxn>
                  <a:cxn ang="T140">
                    <a:pos x="T48" y="T49"/>
                  </a:cxn>
                  <a:cxn ang="T141">
                    <a:pos x="T50" y="T51"/>
                  </a:cxn>
                  <a:cxn ang="T142">
                    <a:pos x="T52" y="T53"/>
                  </a:cxn>
                  <a:cxn ang="T143">
                    <a:pos x="T54" y="T55"/>
                  </a:cxn>
                  <a:cxn ang="T144">
                    <a:pos x="T56" y="T57"/>
                  </a:cxn>
                  <a:cxn ang="T145">
                    <a:pos x="T58" y="T59"/>
                  </a:cxn>
                  <a:cxn ang="T146">
                    <a:pos x="T60" y="T61"/>
                  </a:cxn>
                  <a:cxn ang="T147">
                    <a:pos x="T62" y="T63"/>
                  </a:cxn>
                  <a:cxn ang="T148">
                    <a:pos x="T64" y="T65"/>
                  </a:cxn>
                  <a:cxn ang="T149">
                    <a:pos x="T66" y="T67"/>
                  </a:cxn>
                  <a:cxn ang="T150">
                    <a:pos x="T68" y="T69"/>
                  </a:cxn>
                  <a:cxn ang="T151">
                    <a:pos x="T70" y="T71"/>
                  </a:cxn>
                  <a:cxn ang="T152">
                    <a:pos x="T72" y="T73"/>
                  </a:cxn>
                  <a:cxn ang="T153">
                    <a:pos x="T74" y="T75"/>
                  </a:cxn>
                  <a:cxn ang="T154">
                    <a:pos x="T76" y="T77"/>
                  </a:cxn>
                  <a:cxn ang="T155">
                    <a:pos x="T78" y="T79"/>
                  </a:cxn>
                  <a:cxn ang="T156">
                    <a:pos x="T80" y="T81"/>
                  </a:cxn>
                  <a:cxn ang="T157">
                    <a:pos x="T82" y="T83"/>
                  </a:cxn>
                  <a:cxn ang="T158">
                    <a:pos x="T84" y="T85"/>
                  </a:cxn>
                  <a:cxn ang="T159">
                    <a:pos x="T86" y="T87"/>
                  </a:cxn>
                  <a:cxn ang="T160">
                    <a:pos x="T88" y="T89"/>
                  </a:cxn>
                  <a:cxn ang="T161">
                    <a:pos x="T90" y="T91"/>
                  </a:cxn>
                  <a:cxn ang="T162">
                    <a:pos x="T92" y="T93"/>
                  </a:cxn>
                  <a:cxn ang="T163">
                    <a:pos x="T94" y="T95"/>
                  </a:cxn>
                  <a:cxn ang="T164">
                    <a:pos x="T96" y="T97"/>
                  </a:cxn>
                  <a:cxn ang="T165">
                    <a:pos x="T98" y="T99"/>
                  </a:cxn>
                  <a:cxn ang="T166">
                    <a:pos x="T100" y="T101"/>
                  </a:cxn>
                  <a:cxn ang="T167">
                    <a:pos x="T102" y="T103"/>
                  </a:cxn>
                  <a:cxn ang="T168">
                    <a:pos x="T104" y="T105"/>
                  </a:cxn>
                  <a:cxn ang="T169">
                    <a:pos x="T106" y="T107"/>
                  </a:cxn>
                  <a:cxn ang="T170">
                    <a:pos x="T108" y="T109"/>
                  </a:cxn>
                  <a:cxn ang="T171">
                    <a:pos x="T110" y="T111"/>
                  </a:cxn>
                  <a:cxn ang="T172">
                    <a:pos x="T112" y="T113"/>
                  </a:cxn>
                  <a:cxn ang="T173">
                    <a:pos x="T114" y="T115"/>
                  </a:cxn>
                </a:cxnLst>
                <a:rect l="0" t="0" r="r" b="b"/>
                <a:pathLst>
                  <a:path w="182" h="213">
                    <a:moveTo>
                      <a:pt x="109" y="0"/>
                    </a:moveTo>
                    <a:lnTo>
                      <a:pt x="112" y="2"/>
                    </a:lnTo>
                    <a:lnTo>
                      <a:pt x="118" y="8"/>
                    </a:lnTo>
                    <a:lnTo>
                      <a:pt x="127" y="18"/>
                    </a:lnTo>
                    <a:lnTo>
                      <a:pt x="137" y="33"/>
                    </a:lnTo>
                    <a:lnTo>
                      <a:pt x="145" y="52"/>
                    </a:lnTo>
                    <a:lnTo>
                      <a:pt x="150" y="76"/>
                    </a:lnTo>
                    <a:lnTo>
                      <a:pt x="150" y="105"/>
                    </a:lnTo>
                    <a:lnTo>
                      <a:pt x="144" y="139"/>
                    </a:lnTo>
                    <a:lnTo>
                      <a:pt x="140" y="149"/>
                    </a:lnTo>
                    <a:lnTo>
                      <a:pt x="136" y="157"/>
                    </a:lnTo>
                    <a:lnTo>
                      <a:pt x="131" y="165"/>
                    </a:lnTo>
                    <a:lnTo>
                      <a:pt x="125" y="173"/>
                    </a:lnTo>
                    <a:lnTo>
                      <a:pt x="117" y="180"/>
                    </a:lnTo>
                    <a:lnTo>
                      <a:pt x="110" y="185"/>
                    </a:lnTo>
                    <a:lnTo>
                      <a:pt x="102" y="191"/>
                    </a:lnTo>
                    <a:lnTo>
                      <a:pt x="92" y="195"/>
                    </a:lnTo>
                    <a:lnTo>
                      <a:pt x="82" y="197"/>
                    </a:lnTo>
                    <a:lnTo>
                      <a:pt x="72" y="200"/>
                    </a:lnTo>
                    <a:lnTo>
                      <a:pt x="61" y="201"/>
                    </a:lnTo>
                    <a:lnTo>
                      <a:pt x="49" y="201"/>
                    </a:lnTo>
                    <a:lnTo>
                      <a:pt x="37" y="200"/>
                    </a:lnTo>
                    <a:lnTo>
                      <a:pt x="25" y="197"/>
                    </a:lnTo>
                    <a:lnTo>
                      <a:pt x="12" y="193"/>
                    </a:lnTo>
                    <a:lnTo>
                      <a:pt x="0" y="188"/>
                    </a:lnTo>
                    <a:lnTo>
                      <a:pt x="11" y="195"/>
                    </a:lnTo>
                    <a:lnTo>
                      <a:pt x="22" y="200"/>
                    </a:lnTo>
                    <a:lnTo>
                      <a:pt x="33" y="205"/>
                    </a:lnTo>
                    <a:lnTo>
                      <a:pt x="43" y="208"/>
                    </a:lnTo>
                    <a:lnTo>
                      <a:pt x="53" y="211"/>
                    </a:lnTo>
                    <a:lnTo>
                      <a:pt x="63" y="212"/>
                    </a:lnTo>
                    <a:lnTo>
                      <a:pt x="73" y="213"/>
                    </a:lnTo>
                    <a:lnTo>
                      <a:pt x="83" y="213"/>
                    </a:lnTo>
                    <a:lnTo>
                      <a:pt x="91" y="212"/>
                    </a:lnTo>
                    <a:lnTo>
                      <a:pt x="100" y="210"/>
                    </a:lnTo>
                    <a:lnTo>
                      <a:pt x="108" y="208"/>
                    </a:lnTo>
                    <a:lnTo>
                      <a:pt x="116" y="206"/>
                    </a:lnTo>
                    <a:lnTo>
                      <a:pt x="123" y="203"/>
                    </a:lnTo>
                    <a:lnTo>
                      <a:pt x="130" y="199"/>
                    </a:lnTo>
                    <a:lnTo>
                      <a:pt x="136" y="195"/>
                    </a:lnTo>
                    <a:lnTo>
                      <a:pt x="142" y="191"/>
                    </a:lnTo>
                    <a:lnTo>
                      <a:pt x="158" y="176"/>
                    </a:lnTo>
                    <a:lnTo>
                      <a:pt x="169" y="161"/>
                    </a:lnTo>
                    <a:lnTo>
                      <a:pt x="176" y="144"/>
                    </a:lnTo>
                    <a:lnTo>
                      <a:pt x="179" y="128"/>
                    </a:lnTo>
                    <a:lnTo>
                      <a:pt x="181" y="111"/>
                    </a:lnTo>
                    <a:lnTo>
                      <a:pt x="181" y="95"/>
                    </a:lnTo>
                    <a:lnTo>
                      <a:pt x="182" y="79"/>
                    </a:lnTo>
                    <a:lnTo>
                      <a:pt x="173" y="46"/>
                    </a:lnTo>
                    <a:lnTo>
                      <a:pt x="156" y="21"/>
                    </a:lnTo>
                    <a:lnTo>
                      <a:pt x="151" y="18"/>
                    </a:lnTo>
                    <a:lnTo>
                      <a:pt x="147" y="15"/>
                    </a:lnTo>
                    <a:lnTo>
                      <a:pt x="142" y="13"/>
                    </a:lnTo>
                    <a:lnTo>
                      <a:pt x="138" y="11"/>
                    </a:lnTo>
                    <a:lnTo>
                      <a:pt x="132" y="9"/>
                    </a:lnTo>
                    <a:lnTo>
                      <a:pt x="126" y="6"/>
                    </a:lnTo>
                    <a:lnTo>
                      <a:pt x="119" y="3"/>
                    </a:lnTo>
                    <a:lnTo>
                      <a:pt x="109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64" name="Freeform 12"/>
              <p:cNvSpPr>
                <a:spLocks/>
              </p:cNvSpPr>
              <p:nvPr userDrawn="1"/>
            </p:nvSpPr>
            <p:spPr bwMode="ltGray">
              <a:xfrm rot="373331" flipH="1">
                <a:off x="121" y="2907"/>
                <a:ext cx="93" cy="156"/>
              </a:xfrm>
              <a:custGeom>
                <a:avLst/>
                <a:gdLst>
                  <a:gd name="T0" fmla="*/ 26 w 128"/>
                  <a:gd name="T1" fmla="*/ 0 h 217"/>
                  <a:gd name="T2" fmla="*/ 29 w 128"/>
                  <a:gd name="T3" fmla="*/ 2 h 217"/>
                  <a:gd name="T4" fmla="*/ 32 w 128"/>
                  <a:gd name="T5" fmla="*/ 7 h 217"/>
                  <a:gd name="T6" fmla="*/ 34 w 128"/>
                  <a:gd name="T7" fmla="*/ 14 h 217"/>
                  <a:gd name="T8" fmla="*/ 36 w 128"/>
                  <a:gd name="T9" fmla="*/ 21 h 217"/>
                  <a:gd name="T10" fmla="*/ 36 w 128"/>
                  <a:gd name="T11" fmla="*/ 30 h 217"/>
                  <a:gd name="T12" fmla="*/ 32 w 128"/>
                  <a:gd name="T13" fmla="*/ 39 h 217"/>
                  <a:gd name="T14" fmla="*/ 26 w 128"/>
                  <a:gd name="T15" fmla="*/ 48 h 217"/>
                  <a:gd name="T16" fmla="*/ 17 w 128"/>
                  <a:gd name="T17" fmla="*/ 58 h 217"/>
                  <a:gd name="T18" fmla="*/ 14 w 128"/>
                  <a:gd name="T19" fmla="*/ 57 h 217"/>
                  <a:gd name="T20" fmla="*/ 11 w 128"/>
                  <a:gd name="T21" fmla="*/ 56 h 217"/>
                  <a:gd name="T22" fmla="*/ 7 w 128"/>
                  <a:gd name="T23" fmla="*/ 55 h 217"/>
                  <a:gd name="T24" fmla="*/ 5 w 128"/>
                  <a:gd name="T25" fmla="*/ 54 h 217"/>
                  <a:gd name="T26" fmla="*/ 2 w 128"/>
                  <a:gd name="T27" fmla="*/ 52 h 217"/>
                  <a:gd name="T28" fmla="*/ 1 w 128"/>
                  <a:gd name="T29" fmla="*/ 50 h 217"/>
                  <a:gd name="T30" fmla="*/ 0 w 128"/>
                  <a:gd name="T31" fmla="*/ 49 h 217"/>
                  <a:gd name="T32" fmla="*/ 1 w 128"/>
                  <a:gd name="T33" fmla="*/ 47 h 217"/>
                  <a:gd name="T34" fmla="*/ 4 w 128"/>
                  <a:gd name="T35" fmla="*/ 45 h 217"/>
                  <a:gd name="T36" fmla="*/ 8 w 128"/>
                  <a:gd name="T37" fmla="*/ 43 h 217"/>
                  <a:gd name="T38" fmla="*/ 12 w 128"/>
                  <a:gd name="T39" fmla="*/ 40 h 217"/>
                  <a:gd name="T40" fmla="*/ 17 w 128"/>
                  <a:gd name="T41" fmla="*/ 36 h 217"/>
                  <a:gd name="T42" fmla="*/ 22 w 128"/>
                  <a:gd name="T43" fmla="*/ 30 h 217"/>
                  <a:gd name="T44" fmla="*/ 25 w 128"/>
                  <a:gd name="T45" fmla="*/ 22 h 217"/>
                  <a:gd name="T46" fmla="*/ 27 w 128"/>
                  <a:gd name="T47" fmla="*/ 12 h 217"/>
                  <a:gd name="T48" fmla="*/ 26 w 128"/>
                  <a:gd name="T49" fmla="*/ 0 h 217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0" t="0" r="r" b="b"/>
                <a:pathLst>
                  <a:path w="128" h="217">
                    <a:moveTo>
                      <a:pt x="94" y="0"/>
                    </a:moveTo>
                    <a:lnTo>
                      <a:pt x="105" y="9"/>
                    </a:lnTo>
                    <a:lnTo>
                      <a:pt x="115" y="27"/>
                    </a:lnTo>
                    <a:lnTo>
                      <a:pt x="123" y="50"/>
                    </a:lnTo>
                    <a:lnTo>
                      <a:pt x="128" y="78"/>
                    </a:lnTo>
                    <a:lnTo>
                      <a:pt x="127" y="111"/>
                    </a:lnTo>
                    <a:lnTo>
                      <a:pt x="116" y="145"/>
                    </a:lnTo>
                    <a:lnTo>
                      <a:pt x="94" y="181"/>
                    </a:lnTo>
                    <a:lnTo>
                      <a:pt x="60" y="217"/>
                    </a:lnTo>
                    <a:lnTo>
                      <a:pt x="49" y="213"/>
                    </a:lnTo>
                    <a:lnTo>
                      <a:pt x="38" y="210"/>
                    </a:lnTo>
                    <a:lnTo>
                      <a:pt x="26" y="205"/>
                    </a:lnTo>
                    <a:lnTo>
                      <a:pt x="16" y="201"/>
                    </a:lnTo>
                    <a:lnTo>
                      <a:pt x="8" y="196"/>
                    </a:lnTo>
                    <a:lnTo>
                      <a:pt x="2" y="190"/>
                    </a:lnTo>
                    <a:lnTo>
                      <a:pt x="0" y="183"/>
                    </a:lnTo>
                    <a:lnTo>
                      <a:pt x="1" y="178"/>
                    </a:lnTo>
                    <a:lnTo>
                      <a:pt x="13" y="171"/>
                    </a:lnTo>
                    <a:lnTo>
                      <a:pt x="29" y="161"/>
                    </a:lnTo>
                    <a:lnTo>
                      <a:pt x="46" y="150"/>
                    </a:lnTo>
                    <a:lnTo>
                      <a:pt x="63" y="134"/>
                    </a:lnTo>
                    <a:lnTo>
                      <a:pt x="79" y="112"/>
                    </a:lnTo>
                    <a:lnTo>
                      <a:pt x="91" y="83"/>
                    </a:lnTo>
                    <a:lnTo>
                      <a:pt x="97" y="46"/>
                    </a:lnTo>
                    <a:lnTo>
                      <a:pt x="94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65" name="Freeform 13"/>
              <p:cNvSpPr>
                <a:spLocks/>
              </p:cNvSpPr>
              <p:nvPr userDrawn="1"/>
            </p:nvSpPr>
            <p:spPr bwMode="ltGray">
              <a:xfrm rot="373331" flipH="1">
                <a:off x="313" y="3110"/>
                <a:ext cx="85" cy="93"/>
              </a:xfrm>
              <a:custGeom>
                <a:avLst/>
                <a:gdLst>
                  <a:gd name="T0" fmla="*/ 20 w 117"/>
                  <a:gd name="T1" fmla="*/ 0 h 132"/>
                  <a:gd name="T2" fmla="*/ 0 w 117"/>
                  <a:gd name="T3" fmla="*/ 6 h 132"/>
                  <a:gd name="T4" fmla="*/ 1 w 117"/>
                  <a:gd name="T5" fmla="*/ 6 h 132"/>
                  <a:gd name="T6" fmla="*/ 4 w 117"/>
                  <a:gd name="T7" fmla="*/ 7 h 132"/>
                  <a:gd name="T8" fmla="*/ 8 w 117"/>
                  <a:gd name="T9" fmla="*/ 9 h 132"/>
                  <a:gd name="T10" fmla="*/ 12 w 117"/>
                  <a:gd name="T11" fmla="*/ 11 h 132"/>
                  <a:gd name="T12" fmla="*/ 18 w 117"/>
                  <a:gd name="T13" fmla="*/ 16 h 132"/>
                  <a:gd name="T14" fmla="*/ 23 w 117"/>
                  <a:gd name="T15" fmla="*/ 19 h 132"/>
                  <a:gd name="T16" fmla="*/ 28 w 117"/>
                  <a:gd name="T17" fmla="*/ 25 h 132"/>
                  <a:gd name="T18" fmla="*/ 32 w 117"/>
                  <a:gd name="T19" fmla="*/ 33 h 132"/>
                  <a:gd name="T20" fmla="*/ 33 w 117"/>
                  <a:gd name="T21" fmla="*/ 30 h 132"/>
                  <a:gd name="T22" fmla="*/ 32 w 117"/>
                  <a:gd name="T23" fmla="*/ 26 h 132"/>
                  <a:gd name="T24" fmla="*/ 30 w 117"/>
                  <a:gd name="T25" fmla="*/ 22 h 132"/>
                  <a:gd name="T26" fmla="*/ 28 w 117"/>
                  <a:gd name="T27" fmla="*/ 18 h 132"/>
                  <a:gd name="T28" fmla="*/ 25 w 117"/>
                  <a:gd name="T29" fmla="*/ 14 h 132"/>
                  <a:gd name="T30" fmla="*/ 22 w 117"/>
                  <a:gd name="T31" fmla="*/ 11 h 132"/>
                  <a:gd name="T32" fmla="*/ 19 w 117"/>
                  <a:gd name="T33" fmla="*/ 9 h 132"/>
                  <a:gd name="T34" fmla="*/ 17 w 117"/>
                  <a:gd name="T35" fmla="*/ 8 h 132"/>
                  <a:gd name="T36" fmla="*/ 19 w 117"/>
                  <a:gd name="T37" fmla="*/ 7 h 132"/>
                  <a:gd name="T38" fmla="*/ 22 w 117"/>
                  <a:gd name="T39" fmla="*/ 7 h 132"/>
                  <a:gd name="T40" fmla="*/ 25 w 117"/>
                  <a:gd name="T41" fmla="*/ 6 h 132"/>
                  <a:gd name="T42" fmla="*/ 28 w 117"/>
                  <a:gd name="T43" fmla="*/ 6 h 132"/>
                  <a:gd name="T44" fmla="*/ 29 w 117"/>
                  <a:gd name="T45" fmla="*/ 6 h 132"/>
                  <a:gd name="T46" fmla="*/ 30 w 117"/>
                  <a:gd name="T47" fmla="*/ 6 h 132"/>
                  <a:gd name="T48" fmla="*/ 32 w 117"/>
                  <a:gd name="T49" fmla="*/ 6 h 132"/>
                  <a:gd name="T50" fmla="*/ 32 w 117"/>
                  <a:gd name="T51" fmla="*/ 6 h 132"/>
                  <a:gd name="T52" fmla="*/ 20 w 117"/>
                  <a:gd name="T53" fmla="*/ 0 h 132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0" t="0" r="r" b="b"/>
                <a:pathLst>
                  <a:path w="117" h="132">
                    <a:moveTo>
                      <a:pt x="75" y="0"/>
                    </a:moveTo>
                    <a:lnTo>
                      <a:pt x="0" y="25"/>
                    </a:lnTo>
                    <a:lnTo>
                      <a:pt x="3" y="26"/>
                    </a:lnTo>
                    <a:lnTo>
                      <a:pt x="14" y="29"/>
                    </a:lnTo>
                    <a:lnTo>
                      <a:pt x="29" y="36"/>
                    </a:lnTo>
                    <a:lnTo>
                      <a:pt x="46" y="47"/>
                    </a:lnTo>
                    <a:lnTo>
                      <a:pt x="66" y="62"/>
                    </a:lnTo>
                    <a:lnTo>
                      <a:pt x="84" y="80"/>
                    </a:lnTo>
                    <a:lnTo>
                      <a:pt x="102" y="103"/>
                    </a:lnTo>
                    <a:lnTo>
                      <a:pt x="116" y="132"/>
                    </a:lnTo>
                    <a:lnTo>
                      <a:pt x="117" y="120"/>
                    </a:lnTo>
                    <a:lnTo>
                      <a:pt x="115" y="107"/>
                    </a:lnTo>
                    <a:lnTo>
                      <a:pt x="108" y="90"/>
                    </a:lnTo>
                    <a:lnTo>
                      <a:pt x="99" y="74"/>
                    </a:lnTo>
                    <a:lnTo>
                      <a:pt x="89" y="58"/>
                    </a:lnTo>
                    <a:lnTo>
                      <a:pt x="78" y="45"/>
                    </a:lnTo>
                    <a:lnTo>
                      <a:pt x="67" y="36"/>
                    </a:lnTo>
                    <a:lnTo>
                      <a:pt x="58" y="32"/>
                    </a:lnTo>
                    <a:lnTo>
                      <a:pt x="69" y="29"/>
                    </a:lnTo>
                    <a:lnTo>
                      <a:pt x="79" y="28"/>
                    </a:lnTo>
                    <a:lnTo>
                      <a:pt x="89" y="26"/>
                    </a:lnTo>
                    <a:lnTo>
                      <a:pt x="98" y="25"/>
                    </a:lnTo>
                    <a:lnTo>
                      <a:pt x="105" y="24"/>
                    </a:lnTo>
                    <a:lnTo>
                      <a:pt x="109" y="22"/>
                    </a:lnTo>
                    <a:lnTo>
                      <a:pt x="113" y="21"/>
                    </a:lnTo>
                    <a:lnTo>
                      <a:pt x="114" y="21"/>
                    </a:lnTo>
                    <a:lnTo>
                      <a:pt x="75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66" name="Freeform 14"/>
              <p:cNvSpPr>
                <a:spLocks/>
              </p:cNvSpPr>
              <p:nvPr userDrawn="1"/>
            </p:nvSpPr>
            <p:spPr bwMode="ltGray">
              <a:xfrm rot="373331" flipH="1">
                <a:off x="289" y="3135"/>
                <a:ext cx="21" cy="55"/>
              </a:xfrm>
              <a:custGeom>
                <a:avLst/>
                <a:gdLst>
                  <a:gd name="T0" fmla="*/ 8 w 29"/>
                  <a:gd name="T1" fmla="*/ 0 h 77"/>
                  <a:gd name="T2" fmla="*/ 7 w 29"/>
                  <a:gd name="T3" fmla="*/ 0 h 77"/>
                  <a:gd name="T4" fmla="*/ 5 w 29"/>
                  <a:gd name="T5" fmla="*/ 1 h 77"/>
                  <a:gd name="T6" fmla="*/ 3 w 29"/>
                  <a:gd name="T7" fmla="*/ 2 h 77"/>
                  <a:gd name="T8" fmla="*/ 1 w 29"/>
                  <a:gd name="T9" fmla="*/ 5 h 77"/>
                  <a:gd name="T10" fmla="*/ 1 w 29"/>
                  <a:gd name="T11" fmla="*/ 8 h 77"/>
                  <a:gd name="T12" fmla="*/ 0 w 29"/>
                  <a:gd name="T13" fmla="*/ 11 h 77"/>
                  <a:gd name="T14" fmla="*/ 1 w 29"/>
                  <a:gd name="T15" fmla="*/ 16 h 77"/>
                  <a:gd name="T16" fmla="*/ 3 w 29"/>
                  <a:gd name="T17" fmla="*/ 20 h 77"/>
                  <a:gd name="T18" fmla="*/ 4 w 29"/>
                  <a:gd name="T19" fmla="*/ 14 h 77"/>
                  <a:gd name="T20" fmla="*/ 5 w 29"/>
                  <a:gd name="T21" fmla="*/ 10 h 77"/>
                  <a:gd name="T22" fmla="*/ 7 w 29"/>
                  <a:gd name="T23" fmla="*/ 6 h 77"/>
                  <a:gd name="T24" fmla="*/ 8 w 29"/>
                  <a:gd name="T25" fmla="*/ 0 h 77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29" h="77">
                    <a:moveTo>
                      <a:pt x="29" y="0"/>
                    </a:moveTo>
                    <a:lnTo>
                      <a:pt x="23" y="0"/>
                    </a:lnTo>
                    <a:lnTo>
                      <a:pt x="16" y="4"/>
                    </a:lnTo>
                    <a:lnTo>
                      <a:pt x="9" y="9"/>
                    </a:lnTo>
                    <a:lnTo>
                      <a:pt x="4" y="19"/>
                    </a:lnTo>
                    <a:lnTo>
                      <a:pt x="1" y="30"/>
                    </a:lnTo>
                    <a:lnTo>
                      <a:pt x="0" y="44"/>
                    </a:lnTo>
                    <a:lnTo>
                      <a:pt x="3" y="60"/>
                    </a:lnTo>
                    <a:lnTo>
                      <a:pt x="11" y="77"/>
                    </a:lnTo>
                    <a:lnTo>
                      <a:pt x="15" y="53"/>
                    </a:lnTo>
                    <a:lnTo>
                      <a:pt x="19" y="37"/>
                    </a:lnTo>
                    <a:lnTo>
                      <a:pt x="23" y="22"/>
                    </a:lnTo>
                    <a:lnTo>
                      <a:pt x="29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1067" name="Group 15"/>
              <p:cNvGrpSpPr>
                <a:grpSpLocks/>
              </p:cNvGrpSpPr>
              <p:nvPr userDrawn="1"/>
            </p:nvGrpSpPr>
            <p:grpSpPr bwMode="auto">
              <a:xfrm rot="10886446" flipH="1">
                <a:off x="335" y="3251"/>
                <a:ext cx="608" cy="369"/>
                <a:chOff x="-366" y="1704"/>
                <a:chExt cx="608" cy="369"/>
              </a:xfrm>
            </p:grpSpPr>
            <p:sp>
              <p:nvSpPr>
                <p:cNvPr id="1068" name="Freeform 16"/>
                <p:cNvSpPr>
                  <a:spLocks/>
                </p:cNvSpPr>
                <p:nvPr userDrawn="1"/>
              </p:nvSpPr>
              <p:spPr bwMode="ltGray">
                <a:xfrm rot="4200091">
                  <a:off x="-243" y="1807"/>
                  <a:ext cx="143" cy="390"/>
                </a:xfrm>
                <a:custGeom>
                  <a:avLst/>
                  <a:gdLst>
                    <a:gd name="T0" fmla="*/ 3 w 207"/>
                    <a:gd name="T1" fmla="*/ 10 h 564"/>
                    <a:gd name="T2" fmla="*/ 1 w 207"/>
                    <a:gd name="T3" fmla="*/ 17 h 564"/>
                    <a:gd name="T4" fmla="*/ 1 w 207"/>
                    <a:gd name="T5" fmla="*/ 23 h 564"/>
                    <a:gd name="T6" fmla="*/ 0 w 207"/>
                    <a:gd name="T7" fmla="*/ 28 h 564"/>
                    <a:gd name="T8" fmla="*/ 0 w 207"/>
                    <a:gd name="T9" fmla="*/ 35 h 564"/>
                    <a:gd name="T10" fmla="*/ 1 w 207"/>
                    <a:gd name="T11" fmla="*/ 41 h 564"/>
                    <a:gd name="T12" fmla="*/ 1 w 207"/>
                    <a:gd name="T13" fmla="*/ 48 h 564"/>
                    <a:gd name="T14" fmla="*/ 4 w 207"/>
                    <a:gd name="T15" fmla="*/ 57 h 564"/>
                    <a:gd name="T16" fmla="*/ 7 w 207"/>
                    <a:gd name="T17" fmla="*/ 66 h 564"/>
                    <a:gd name="T18" fmla="*/ 10 w 207"/>
                    <a:gd name="T19" fmla="*/ 75 h 564"/>
                    <a:gd name="T20" fmla="*/ 14 w 207"/>
                    <a:gd name="T21" fmla="*/ 83 h 564"/>
                    <a:gd name="T22" fmla="*/ 19 w 207"/>
                    <a:gd name="T23" fmla="*/ 93 h 564"/>
                    <a:gd name="T24" fmla="*/ 24 w 207"/>
                    <a:gd name="T25" fmla="*/ 102 h 564"/>
                    <a:gd name="T26" fmla="*/ 30 w 207"/>
                    <a:gd name="T27" fmla="*/ 111 h 564"/>
                    <a:gd name="T28" fmla="*/ 36 w 207"/>
                    <a:gd name="T29" fmla="*/ 118 h 564"/>
                    <a:gd name="T30" fmla="*/ 41 w 207"/>
                    <a:gd name="T31" fmla="*/ 124 h 564"/>
                    <a:gd name="T32" fmla="*/ 47 w 207"/>
                    <a:gd name="T33" fmla="*/ 129 h 564"/>
                    <a:gd name="T34" fmla="*/ 37 w 207"/>
                    <a:gd name="T35" fmla="*/ 114 h 564"/>
                    <a:gd name="T36" fmla="*/ 29 w 207"/>
                    <a:gd name="T37" fmla="*/ 102 h 564"/>
                    <a:gd name="T38" fmla="*/ 23 w 207"/>
                    <a:gd name="T39" fmla="*/ 93 h 564"/>
                    <a:gd name="T40" fmla="*/ 19 w 207"/>
                    <a:gd name="T41" fmla="*/ 84 h 564"/>
                    <a:gd name="T42" fmla="*/ 17 w 207"/>
                    <a:gd name="T43" fmla="*/ 77 h 564"/>
                    <a:gd name="T44" fmla="*/ 15 w 207"/>
                    <a:gd name="T45" fmla="*/ 71 h 564"/>
                    <a:gd name="T46" fmla="*/ 15 w 207"/>
                    <a:gd name="T47" fmla="*/ 65 h 564"/>
                    <a:gd name="T48" fmla="*/ 13 w 207"/>
                    <a:gd name="T49" fmla="*/ 59 h 564"/>
                    <a:gd name="T50" fmla="*/ 10 w 207"/>
                    <a:gd name="T51" fmla="*/ 47 h 564"/>
                    <a:gd name="T52" fmla="*/ 9 w 207"/>
                    <a:gd name="T53" fmla="*/ 32 h 564"/>
                    <a:gd name="T54" fmla="*/ 10 w 207"/>
                    <a:gd name="T55" fmla="*/ 16 h 564"/>
                    <a:gd name="T56" fmla="*/ 12 w 207"/>
                    <a:gd name="T57" fmla="*/ 0 h 564"/>
                    <a:gd name="T58" fmla="*/ 3 w 207"/>
                    <a:gd name="T59" fmla="*/ 10 h 564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</a:gdLst>
                  <a:ahLst/>
                  <a:cxnLst>
                    <a:cxn ang="T60">
                      <a:pos x="T0" y="T1"/>
                    </a:cxn>
                    <a:cxn ang="T61">
                      <a:pos x="T2" y="T3"/>
                    </a:cxn>
                    <a:cxn ang="T62">
                      <a:pos x="T4" y="T5"/>
                    </a:cxn>
                    <a:cxn ang="T63">
                      <a:pos x="T6" y="T7"/>
                    </a:cxn>
                    <a:cxn ang="T64">
                      <a:pos x="T8" y="T9"/>
                    </a:cxn>
                    <a:cxn ang="T65">
                      <a:pos x="T10" y="T11"/>
                    </a:cxn>
                    <a:cxn ang="T66">
                      <a:pos x="T12" y="T13"/>
                    </a:cxn>
                    <a:cxn ang="T67">
                      <a:pos x="T14" y="T15"/>
                    </a:cxn>
                    <a:cxn ang="T68">
                      <a:pos x="T16" y="T17"/>
                    </a:cxn>
                    <a:cxn ang="T69">
                      <a:pos x="T18" y="T19"/>
                    </a:cxn>
                    <a:cxn ang="T70">
                      <a:pos x="T20" y="T21"/>
                    </a:cxn>
                    <a:cxn ang="T71">
                      <a:pos x="T22" y="T23"/>
                    </a:cxn>
                    <a:cxn ang="T72">
                      <a:pos x="T24" y="T25"/>
                    </a:cxn>
                    <a:cxn ang="T73">
                      <a:pos x="T26" y="T27"/>
                    </a:cxn>
                    <a:cxn ang="T74">
                      <a:pos x="T28" y="T29"/>
                    </a:cxn>
                    <a:cxn ang="T75">
                      <a:pos x="T30" y="T31"/>
                    </a:cxn>
                    <a:cxn ang="T76">
                      <a:pos x="T32" y="T33"/>
                    </a:cxn>
                    <a:cxn ang="T77">
                      <a:pos x="T34" y="T35"/>
                    </a:cxn>
                    <a:cxn ang="T78">
                      <a:pos x="T36" y="T37"/>
                    </a:cxn>
                    <a:cxn ang="T79">
                      <a:pos x="T38" y="T39"/>
                    </a:cxn>
                    <a:cxn ang="T80">
                      <a:pos x="T40" y="T41"/>
                    </a:cxn>
                    <a:cxn ang="T81">
                      <a:pos x="T42" y="T43"/>
                    </a:cxn>
                    <a:cxn ang="T82">
                      <a:pos x="T44" y="T45"/>
                    </a:cxn>
                    <a:cxn ang="T83">
                      <a:pos x="T46" y="T47"/>
                    </a:cxn>
                    <a:cxn ang="T84">
                      <a:pos x="T48" y="T49"/>
                    </a:cxn>
                    <a:cxn ang="T85">
                      <a:pos x="T50" y="T51"/>
                    </a:cxn>
                    <a:cxn ang="T86">
                      <a:pos x="T52" y="T53"/>
                    </a:cxn>
                    <a:cxn ang="T87">
                      <a:pos x="T54" y="T55"/>
                    </a:cxn>
                    <a:cxn ang="T88">
                      <a:pos x="T56" y="T57"/>
                    </a:cxn>
                    <a:cxn ang="T89">
                      <a:pos x="T58" y="T59"/>
                    </a:cxn>
                  </a:cxnLst>
                  <a:rect l="0" t="0" r="r" b="b"/>
                  <a:pathLst>
                    <a:path w="207" h="564">
                      <a:moveTo>
                        <a:pt x="12" y="44"/>
                      </a:moveTo>
                      <a:lnTo>
                        <a:pt x="6" y="72"/>
                      </a:lnTo>
                      <a:lnTo>
                        <a:pt x="3" y="99"/>
                      </a:lnTo>
                      <a:lnTo>
                        <a:pt x="0" y="125"/>
                      </a:lnTo>
                      <a:lnTo>
                        <a:pt x="0" y="151"/>
                      </a:lnTo>
                      <a:lnTo>
                        <a:pt x="3" y="180"/>
                      </a:lnTo>
                      <a:lnTo>
                        <a:pt x="7" y="211"/>
                      </a:lnTo>
                      <a:lnTo>
                        <a:pt x="16" y="247"/>
                      </a:lnTo>
                      <a:lnTo>
                        <a:pt x="29" y="287"/>
                      </a:lnTo>
                      <a:lnTo>
                        <a:pt x="43" y="325"/>
                      </a:lnTo>
                      <a:lnTo>
                        <a:pt x="61" y="364"/>
                      </a:lnTo>
                      <a:lnTo>
                        <a:pt x="83" y="406"/>
                      </a:lnTo>
                      <a:lnTo>
                        <a:pt x="106" y="446"/>
                      </a:lnTo>
                      <a:lnTo>
                        <a:pt x="132" y="483"/>
                      </a:lnTo>
                      <a:lnTo>
                        <a:pt x="157" y="516"/>
                      </a:lnTo>
                      <a:lnTo>
                        <a:pt x="182" y="544"/>
                      </a:lnTo>
                      <a:lnTo>
                        <a:pt x="207" y="564"/>
                      </a:lnTo>
                      <a:lnTo>
                        <a:pt x="160" y="501"/>
                      </a:lnTo>
                      <a:lnTo>
                        <a:pt x="127" y="448"/>
                      </a:lnTo>
                      <a:lnTo>
                        <a:pt x="103" y="405"/>
                      </a:lnTo>
                      <a:lnTo>
                        <a:pt x="87" y="368"/>
                      </a:lnTo>
                      <a:lnTo>
                        <a:pt x="75" y="337"/>
                      </a:lnTo>
                      <a:lnTo>
                        <a:pt x="68" y="309"/>
                      </a:lnTo>
                      <a:lnTo>
                        <a:pt x="63" y="285"/>
                      </a:lnTo>
                      <a:lnTo>
                        <a:pt x="56" y="261"/>
                      </a:lnTo>
                      <a:lnTo>
                        <a:pt x="44" y="205"/>
                      </a:lnTo>
                      <a:lnTo>
                        <a:pt x="41" y="140"/>
                      </a:lnTo>
                      <a:lnTo>
                        <a:pt x="43" y="68"/>
                      </a:lnTo>
                      <a:lnTo>
                        <a:pt x="50" y="0"/>
                      </a:lnTo>
                      <a:lnTo>
                        <a:pt x="12" y="44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069" name="Freeform 17"/>
                <p:cNvSpPr>
                  <a:spLocks/>
                </p:cNvSpPr>
                <p:nvPr userDrawn="1"/>
              </p:nvSpPr>
              <p:spPr bwMode="ltGray">
                <a:xfrm rot="4200091">
                  <a:off x="124" y="1761"/>
                  <a:ext cx="33" cy="160"/>
                </a:xfrm>
                <a:custGeom>
                  <a:avLst/>
                  <a:gdLst>
                    <a:gd name="T0" fmla="*/ 0 w 47"/>
                    <a:gd name="T1" fmla="*/ 4 h 232"/>
                    <a:gd name="T2" fmla="*/ 4 w 47"/>
                    <a:gd name="T3" fmla="*/ 12 h 232"/>
                    <a:gd name="T4" fmla="*/ 6 w 47"/>
                    <a:gd name="T5" fmla="*/ 23 h 232"/>
                    <a:gd name="T6" fmla="*/ 6 w 47"/>
                    <a:gd name="T7" fmla="*/ 36 h 232"/>
                    <a:gd name="T8" fmla="*/ 4 w 47"/>
                    <a:gd name="T9" fmla="*/ 52 h 232"/>
                    <a:gd name="T10" fmla="*/ 11 w 47"/>
                    <a:gd name="T11" fmla="*/ 49 h 232"/>
                    <a:gd name="T12" fmla="*/ 11 w 47"/>
                    <a:gd name="T13" fmla="*/ 41 h 232"/>
                    <a:gd name="T14" fmla="*/ 11 w 47"/>
                    <a:gd name="T15" fmla="*/ 32 h 232"/>
                    <a:gd name="T16" fmla="*/ 11 w 47"/>
                    <a:gd name="T17" fmla="*/ 23 h 232"/>
                    <a:gd name="T18" fmla="*/ 10 w 47"/>
                    <a:gd name="T19" fmla="*/ 16 h 232"/>
                    <a:gd name="T20" fmla="*/ 9 w 47"/>
                    <a:gd name="T21" fmla="*/ 12 h 232"/>
                    <a:gd name="T22" fmla="*/ 7 w 47"/>
                    <a:gd name="T23" fmla="*/ 8 h 232"/>
                    <a:gd name="T24" fmla="*/ 6 w 47"/>
                    <a:gd name="T25" fmla="*/ 4 h 232"/>
                    <a:gd name="T26" fmla="*/ 3 w 47"/>
                    <a:gd name="T27" fmla="*/ 0 h 232"/>
                    <a:gd name="T28" fmla="*/ 0 w 47"/>
                    <a:gd name="T29" fmla="*/ 4 h 232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</a:gdLst>
                  <a:ahLst/>
                  <a:cxnLst>
                    <a:cxn ang="T30">
                      <a:pos x="T0" y="T1"/>
                    </a:cxn>
                    <a:cxn ang="T31">
                      <a:pos x="T2" y="T3"/>
                    </a:cxn>
                    <a:cxn ang="T32">
                      <a:pos x="T4" y="T5"/>
                    </a:cxn>
                    <a:cxn ang="T33">
                      <a:pos x="T6" y="T7"/>
                    </a:cxn>
                    <a:cxn ang="T34">
                      <a:pos x="T8" y="T9"/>
                    </a:cxn>
                    <a:cxn ang="T35">
                      <a:pos x="T10" y="T11"/>
                    </a:cxn>
                    <a:cxn ang="T36">
                      <a:pos x="T12" y="T13"/>
                    </a:cxn>
                    <a:cxn ang="T37">
                      <a:pos x="T14" y="T15"/>
                    </a:cxn>
                    <a:cxn ang="T38">
                      <a:pos x="T16" y="T17"/>
                    </a:cxn>
                    <a:cxn ang="T39">
                      <a:pos x="T18" y="T19"/>
                    </a:cxn>
                    <a:cxn ang="T40">
                      <a:pos x="T20" y="T21"/>
                    </a:cxn>
                    <a:cxn ang="T41">
                      <a:pos x="T22" y="T23"/>
                    </a:cxn>
                    <a:cxn ang="T42">
                      <a:pos x="T24" y="T25"/>
                    </a:cxn>
                    <a:cxn ang="T43">
                      <a:pos x="T26" y="T27"/>
                    </a:cxn>
                    <a:cxn ang="T44">
                      <a:pos x="T28" y="T29"/>
                    </a:cxn>
                  </a:cxnLst>
                  <a:rect l="0" t="0" r="r" b="b"/>
                  <a:pathLst>
                    <a:path w="47" h="232">
                      <a:moveTo>
                        <a:pt x="0" y="19"/>
                      </a:moveTo>
                      <a:lnTo>
                        <a:pt x="14" y="55"/>
                      </a:lnTo>
                      <a:lnTo>
                        <a:pt x="22" y="101"/>
                      </a:lnTo>
                      <a:lnTo>
                        <a:pt x="24" y="159"/>
                      </a:lnTo>
                      <a:lnTo>
                        <a:pt x="19" y="232"/>
                      </a:lnTo>
                      <a:lnTo>
                        <a:pt x="45" y="217"/>
                      </a:lnTo>
                      <a:lnTo>
                        <a:pt x="47" y="178"/>
                      </a:lnTo>
                      <a:lnTo>
                        <a:pt x="47" y="140"/>
                      </a:lnTo>
                      <a:lnTo>
                        <a:pt x="45" y="103"/>
                      </a:lnTo>
                      <a:lnTo>
                        <a:pt x="41" y="71"/>
                      </a:lnTo>
                      <a:lnTo>
                        <a:pt x="36" y="52"/>
                      </a:lnTo>
                      <a:lnTo>
                        <a:pt x="29" y="34"/>
                      </a:lnTo>
                      <a:lnTo>
                        <a:pt x="22" y="17"/>
                      </a:lnTo>
                      <a:lnTo>
                        <a:pt x="13" y="0"/>
                      </a:lnTo>
                      <a:lnTo>
                        <a:pt x="0" y="19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070" name="Freeform 18"/>
                <p:cNvSpPr>
                  <a:spLocks/>
                </p:cNvSpPr>
                <p:nvPr userDrawn="1"/>
              </p:nvSpPr>
              <p:spPr bwMode="ltGray">
                <a:xfrm rot="4200091">
                  <a:off x="199" y="1720"/>
                  <a:ext cx="60" cy="27"/>
                </a:xfrm>
                <a:custGeom>
                  <a:avLst/>
                  <a:gdLst>
                    <a:gd name="T0" fmla="*/ 19 w 87"/>
                    <a:gd name="T1" fmla="*/ 5 h 40"/>
                    <a:gd name="T2" fmla="*/ 18 w 87"/>
                    <a:gd name="T3" fmla="*/ 3 h 40"/>
                    <a:gd name="T4" fmla="*/ 15 w 87"/>
                    <a:gd name="T5" fmla="*/ 2 h 40"/>
                    <a:gd name="T6" fmla="*/ 13 w 87"/>
                    <a:gd name="T7" fmla="*/ 1 h 40"/>
                    <a:gd name="T8" fmla="*/ 10 w 87"/>
                    <a:gd name="T9" fmla="*/ 1 h 40"/>
                    <a:gd name="T10" fmla="*/ 8 w 87"/>
                    <a:gd name="T11" fmla="*/ 1 h 40"/>
                    <a:gd name="T12" fmla="*/ 6 w 87"/>
                    <a:gd name="T13" fmla="*/ 1 h 40"/>
                    <a:gd name="T14" fmla="*/ 3 w 87"/>
                    <a:gd name="T15" fmla="*/ 0 h 40"/>
                    <a:gd name="T16" fmla="*/ 0 w 87"/>
                    <a:gd name="T17" fmla="*/ 1 h 40"/>
                    <a:gd name="T18" fmla="*/ 1 w 87"/>
                    <a:gd name="T19" fmla="*/ 1 h 40"/>
                    <a:gd name="T20" fmla="*/ 3 w 87"/>
                    <a:gd name="T21" fmla="*/ 2 h 40"/>
                    <a:gd name="T22" fmla="*/ 5 w 87"/>
                    <a:gd name="T23" fmla="*/ 3 h 40"/>
                    <a:gd name="T24" fmla="*/ 8 w 87"/>
                    <a:gd name="T25" fmla="*/ 3 h 40"/>
                    <a:gd name="T26" fmla="*/ 10 w 87"/>
                    <a:gd name="T27" fmla="*/ 5 h 40"/>
                    <a:gd name="T28" fmla="*/ 12 w 87"/>
                    <a:gd name="T29" fmla="*/ 5 h 40"/>
                    <a:gd name="T30" fmla="*/ 14 w 87"/>
                    <a:gd name="T31" fmla="*/ 7 h 40"/>
                    <a:gd name="T32" fmla="*/ 17 w 87"/>
                    <a:gd name="T33" fmla="*/ 8 h 40"/>
                    <a:gd name="T34" fmla="*/ 19 w 87"/>
                    <a:gd name="T35" fmla="*/ 5 h 40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</a:gdLst>
                  <a:ahLst/>
                  <a:cxnLst>
                    <a:cxn ang="T36">
                      <a:pos x="T0" y="T1"/>
                    </a:cxn>
                    <a:cxn ang="T37">
                      <a:pos x="T2" y="T3"/>
                    </a:cxn>
                    <a:cxn ang="T38">
                      <a:pos x="T4" y="T5"/>
                    </a:cxn>
                    <a:cxn ang="T39">
                      <a:pos x="T6" y="T7"/>
                    </a:cxn>
                    <a:cxn ang="T40">
                      <a:pos x="T8" y="T9"/>
                    </a:cxn>
                    <a:cxn ang="T41">
                      <a:pos x="T10" y="T11"/>
                    </a:cxn>
                    <a:cxn ang="T42">
                      <a:pos x="T12" y="T13"/>
                    </a:cxn>
                    <a:cxn ang="T43">
                      <a:pos x="T14" y="T15"/>
                    </a:cxn>
                    <a:cxn ang="T44">
                      <a:pos x="T16" y="T17"/>
                    </a:cxn>
                    <a:cxn ang="T45">
                      <a:pos x="T18" y="T19"/>
                    </a:cxn>
                    <a:cxn ang="T46">
                      <a:pos x="T20" y="T21"/>
                    </a:cxn>
                    <a:cxn ang="T47">
                      <a:pos x="T22" y="T23"/>
                    </a:cxn>
                    <a:cxn ang="T48">
                      <a:pos x="T24" y="T25"/>
                    </a:cxn>
                    <a:cxn ang="T49">
                      <a:pos x="T26" y="T27"/>
                    </a:cxn>
                    <a:cxn ang="T50">
                      <a:pos x="T28" y="T29"/>
                    </a:cxn>
                    <a:cxn ang="T51">
                      <a:pos x="T30" y="T31"/>
                    </a:cxn>
                    <a:cxn ang="T52">
                      <a:pos x="T32" y="T33"/>
                    </a:cxn>
                    <a:cxn ang="T53">
                      <a:pos x="T34" y="T35"/>
                    </a:cxn>
                  </a:cxnLst>
                  <a:rect l="0" t="0" r="r" b="b"/>
                  <a:pathLst>
                    <a:path w="87" h="40">
                      <a:moveTo>
                        <a:pt x="87" y="22"/>
                      </a:moveTo>
                      <a:lnTo>
                        <a:pt x="77" y="17"/>
                      </a:lnTo>
                      <a:lnTo>
                        <a:pt x="68" y="12"/>
                      </a:lnTo>
                      <a:lnTo>
                        <a:pt x="58" y="7"/>
                      </a:lnTo>
                      <a:lnTo>
                        <a:pt x="47" y="5"/>
                      </a:lnTo>
                      <a:lnTo>
                        <a:pt x="37" y="3"/>
                      </a:lnTo>
                      <a:lnTo>
                        <a:pt x="26" y="2"/>
                      </a:lnTo>
                      <a:lnTo>
                        <a:pt x="13" y="0"/>
                      </a:lnTo>
                      <a:lnTo>
                        <a:pt x="0" y="2"/>
                      </a:lnTo>
                      <a:lnTo>
                        <a:pt x="6" y="6"/>
                      </a:lnTo>
                      <a:lnTo>
                        <a:pt x="14" y="10"/>
                      </a:lnTo>
                      <a:lnTo>
                        <a:pt x="22" y="14"/>
                      </a:lnTo>
                      <a:lnTo>
                        <a:pt x="33" y="18"/>
                      </a:lnTo>
                      <a:lnTo>
                        <a:pt x="42" y="22"/>
                      </a:lnTo>
                      <a:lnTo>
                        <a:pt x="52" y="27"/>
                      </a:lnTo>
                      <a:lnTo>
                        <a:pt x="64" y="33"/>
                      </a:lnTo>
                      <a:lnTo>
                        <a:pt x="74" y="40"/>
                      </a:lnTo>
                      <a:lnTo>
                        <a:pt x="87" y="22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  <p:grpSp>
          <p:nvGrpSpPr>
            <p:cNvPr id="1036" name="Group 19"/>
            <p:cNvGrpSpPr>
              <a:grpSpLocks/>
            </p:cNvGrpSpPr>
            <p:nvPr/>
          </p:nvGrpSpPr>
          <p:grpSpPr bwMode="auto">
            <a:xfrm rot="6248562">
              <a:off x="343" y="3854"/>
              <a:ext cx="392" cy="424"/>
              <a:chOff x="1727" y="866"/>
              <a:chExt cx="129" cy="157"/>
            </a:xfrm>
          </p:grpSpPr>
          <p:sp>
            <p:nvSpPr>
              <p:cNvPr id="1059" name="Freeform 20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>
                  <a:gd name="T0" fmla="*/ 5 w 83"/>
                  <a:gd name="T1" fmla="*/ 2 h 117"/>
                  <a:gd name="T2" fmla="*/ 1 w 83"/>
                  <a:gd name="T3" fmla="*/ 0 h 117"/>
                  <a:gd name="T4" fmla="*/ 0 w 83"/>
                  <a:gd name="T5" fmla="*/ 8 h 117"/>
                  <a:gd name="T6" fmla="*/ 5 w 83"/>
                  <a:gd name="T7" fmla="*/ 2 h 117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60" name="Freeform 21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>
                  <a:gd name="T0" fmla="*/ 0 w 140"/>
                  <a:gd name="T1" fmla="*/ 7 h 98"/>
                  <a:gd name="T2" fmla="*/ 8 w 140"/>
                  <a:gd name="T3" fmla="*/ 0 h 98"/>
                  <a:gd name="T4" fmla="*/ 9 w 140"/>
                  <a:gd name="T5" fmla="*/ 4 h 98"/>
                  <a:gd name="T6" fmla="*/ 0 w 140"/>
                  <a:gd name="T7" fmla="*/ 7 h 98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61" name="Freeform 22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>
                  <a:gd name="T0" fmla="*/ 0 w 145"/>
                  <a:gd name="T1" fmla="*/ 1 h 49"/>
                  <a:gd name="T2" fmla="*/ 10 w 145"/>
                  <a:gd name="T3" fmla="*/ 0 h 49"/>
                  <a:gd name="T4" fmla="*/ 9 w 145"/>
                  <a:gd name="T5" fmla="*/ 4 h 49"/>
                  <a:gd name="T6" fmla="*/ 0 w 145"/>
                  <a:gd name="T7" fmla="*/ 1 h 49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1037" name="Group 23"/>
            <p:cNvGrpSpPr>
              <a:grpSpLocks/>
            </p:cNvGrpSpPr>
            <p:nvPr/>
          </p:nvGrpSpPr>
          <p:grpSpPr bwMode="auto">
            <a:xfrm rot="5003157">
              <a:off x="249" y="1102"/>
              <a:ext cx="412" cy="500"/>
              <a:chOff x="1727" y="866"/>
              <a:chExt cx="129" cy="157"/>
            </a:xfrm>
          </p:grpSpPr>
          <p:sp>
            <p:nvSpPr>
              <p:cNvPr id="1056" name="Freeform 24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>
                  <a:gd name="T0" fmla="*/ 5 w 83"/>
                  <a:gd name="T1" fmla="*/ 2 h 117"/>
                  <a:gd name="T2" fmla="*/ 1 w 83"/>
                  <a:gd name="T3" fmla="*/ 0 h 117"/>
                  <a:gd name="T4" fmla="*/ 0 w 83"/>
                  <a:gd name="T5" fmla="*/ 8 h 117"/>
                  <a:gd name="T6" fmla="*/ 5 w 83"/>
                  <a:gd name="T7" fmla="*/ 2 h 117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57" name="Freeform 25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>
                  <a:gd name="T0" fmla="*/ 0 w 140"/>
                  <a:gd name="T1" fmla="*/ 7 h 98"/>
                  <a:gd name="T2" fmla="*/ 8 w 140"/>
                  <a:gd name="T3" fmla="*/ 0 h 98"/>
                  <a:gd name="T4" fmla="*/ 9 w 140"/>
                  <a:gd name="T5" fmla="*/ 4 h 98"/>
                  <a:gd name="T6" fmla="*/ 0 w 140"/>
                  <a:gd name="T7" fmla="*/ 7 h 98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58" name="Freeform 26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>
                  <a:gd name="T0" fmla="*/ 0 w 145"/>
                  <a:gd name="T1" fmla="*/ 1 h 49"/>
                  <a:gd name="T2" fmla="*/ 10 w 145"/>
                  <a:gd name="T3" fmla="*/ 0 h 49"/>
                  <a:gd name="T4" fmla="*/ 9 w 145"/>
                  <a:gd name="T5" fmla="*/ 4 h 49"/>
                  <a:gd name="T6" fmla="*/ 0 w 145"/>
                  <a:gd name="T7" fmla="*/ 1 h 49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1038" name="Group 27"/>
            <p:cNvGrpSpPr>
              <a:grpSpLocks/>
            </p:cNvGrpSpPr>
            <p:nvPr/>
          </p:nvGrpSpPr>
          <p:grpSpPr bwMode="auto">
            <a:xfrm>
              <a:off x="815" y="0"/>
              <a:ext cx="345" cy="367"/>
              <a:chOff x="1727" y="866"/>
              <a:chExt cx="129" cy="157"/>
            </a:xfrm>
          </p:grpSpPr>
          <p:sp>
            <p:nvSpPr>
              <p:cNvPr id="1053" name="Freeform 28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>
                  <a:gd name="T0" fmla="*/ 5 w 83"/>
                  <a:gd name="T1" fmla="*/ 2 h 117"/>
                  <a:gd name="T2" fmla="*/ 1 w 83"/>
                  <a:gd name="T3" fmla="*/ 0 h 117"/>
                  <a:gd name="T4" fmla="*/ 0 w 83"/>
                  <a:gd name="T5" fmla="*/ 8 h 117"/>
                  <a:gd name="T6" fmla="*/ 5 w 83"/>
                  <a:gd name="T7" fmla="*/ 2 h 117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54" name="Freeform 29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>
                  <a:gd name="T0" fmla="*/ 0 w 140"/>
                  <a:gd name="T1" fmla="*/ 7 h 98"/>
                  <a:gd name="T2" fmla="*/ 8 w 140"/>
                  <a:gd name="T3" fmla="*/ 0 h 98"/>
                  <a:gd name="T4" fmla="*/ 9 w 140"/>
                  <a:gd name="T5" fmla="*/ 4 h 98"/>
                  <a:gd name="T6" fmla="*/ 0 w 140"/>
                  <a:gd name="T7" fmla="*/ 7 h 98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55" name="Freeform 30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>
                  <a:gd name="T0" fmla="*/ 0 w 145"/>
                  <a:gd name="T1" fmla="*/ 1 h 49"/>
                  <a:gd name="T2" fmla="*/ 10 w 145"/>
                  <a:gd name="T3" fmla="*/ 0 h 49"/>
                  <a:gd name="T4" fmla="*/ 9 w 145"/>
                  <a:gd name="T5" fmla="*/ 4 h 49"/>
                  <a:gd name="T6" fmla="*/ 0 w 145"/>
                  <a:gd name="T7" fmla="*/ 1 h 49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1039" name="Freeform 31"/>
            <p:cNvSpPr>
              <a:spLocks/>
            </p:cNvSpPr>
            <p:nvPr/>
          </p:nvSpPr>
          <p:spPr bwMode="ltGray">
            <a:xfrm>
              <a:off x="87" y="94"/>
              <a:ext cx="699" cy="756"/>
            </a:xfrm>
            <a:custGeom>
              <a:avLst/>
              <a:gdLst>
                <a:gd name="T0" fmla="*/ 1 w 699"/>
                <a:gd name="T1" fmla="*/ 392 h 756"/>
                <a:gd name="T2" fmla="*/ 3 w 699"/>
                <a:gd name="T3" fmla="*/ 252 h 756"/>
                <a:gd name="T4" fmla="*/ 21 w 699"/>
                <a:gd name="T5" fmla="*/ 210 h 756"/>
                <a:gd name="T6" fmla="*/ 29 w 699"/>
                <a:gd name="T7" fmla="*/ 182 h 756"/>
                <a:gd name="T8" fmla="*/ 39 w 699"/>
                <a:gd name="T9" fmla="*/ 154 h 756"/>
                <a:gd name="T10" fmla="*/ 51 w 699"/>
                <a:gd name="T11" fmla="*/ 138 h 756"/>
                <a:gd name="T12" fmla="*/ 111 w 699"/>
                <a:gd name="T13" fmla="*/ 74 h 756"/>
                <a:gd name="T14" fmla="*/ 169 w 699"/>
                <a:gd name="T15" fmla="*/ 30 h 756"/>
                <a:gd name="T16" fmla="*/ 225 w 699"/>
                <a:gd name="T17" fmla="*/ 10 h 756"/>
                <a:gd name="T18" fmla="*/ 249 w 699"/>
                <a:gd name="T19" fmla="*/ 4 h 756"/>
                <a:gd name="T20" fmla="*/ 265 w 699"/>
                <a:gd name="T21" fmla="*/ 0 h 756"/>
                <a:gd name="T22" fmla="*/ 357 w 699"/>
                <a:gd name="T23" fmla="*/ 2 h 756"/>
                <a:gd name="T24" fmla="*/ 385 w 699"/>
                <a:gd name="T25" fmla="*/ 6 h 756"/>
                <a:gd name="T26" fmla="*/ 489 w 699"/>
                <a:gd name="T27" fmla="*/ 40 h 756"/>
                <a:gd name="T28" fmla="*/ 619 w 699"/>
                <a:gd name="T29" fmla="*/ 128 h 756"/>
                <a:gd name="T30" fmla="*/ 653 w 699"/>
                <a:gd name="T31" fmla="*/ 178 h 756"/>
                <a:gd name="T32" fmla="*/ 693 w 699"/>
                <a:gd name="T33" fmla="*/ 322 h 756"/>
                <a:gd name="T34" fmla="*/ 687 w 699"/>
                <a:gd name="T35" fmla="*/ 434 h 756"/>
                <a:gd name="T36" fmla="*/ 665 w 699"/>
                <a:gd name="T37" fmla="*/ 538 h 756"/>
                <a:gd name="T38" fmla="*/ 639 w 699"/>
                <a:gd name="T39" fmla="*/ 564 h 756"/>
                <a:gd name="T40" fmla="*/ 631 w 699"/>
                <a:gd name="T41" fmla="*/ 580 h 756"/>
                <a:gd name="T42" fmla="*/ 607 w 699"/>
                <a:gd name="T43" fmla="*/ 588 h 756"/>
                <a:gd name="T44" fmla="*/ 473 w 699"/>
                <a:gd name="T45" fmla="*/ 664 h 756"/>
                <a:gd name="T46" fmla="*/ 449 w 699"/>
                <a:gd name="T47" fmla="*/ 678 h 756"/>
                <a:gd name="T48" fmla="*/ 405 w 699"/>
                <a:gd name="T49" fmla="*/ 684 h 756"/>
                <a:gd name="T50" fmla="*/ 375 w 699"/>
                <a:gd name="T51" fmla="*/ 690 h 756"/>
                <a:gd name="T52" fmla="*/ 267 w 699"/>
                <a:gd name="T53" fmla="*/ 684 h 756"/>
                <a:gd name="T54" fmla="*/ 259 w 699"/>
                <a:gd name="T55" fmla="*/ 722 h 756"/>
                <a:gd name="T56" fmla="*/ 241 w 699"/>
                <a:gd name="T57" fmla="*/ 756 h 756"/>
                <a:gd name="T58" fmla="*/ 185 w 699"/>
                <a:gd name="T59" fmla="*/ 728 h 756"/>
                <a:gd name="T60" fmla="*/ 163 w 699"/>
                <a:gd name="T61" fmla="*/ 720 h 756"/>
                <a:gd name="T62" fmla="*/ 151 w 699"/>
                <a:gd name="T63" fmla="*/ 716 h 756"/>
                <a:gd name="T64" fmla="*/ 195 w 699"/>
                <a:gd name="T65" fmla="*/ 674 h 756"/>
                <a:gd name="T66" fmla="*/ 211 w 699"/>
                <a:gd name="T67" fmla="*/ 644 h 756"/>
                <a:gd name="T68" fmla="*/ 209 w 699"/>
                <a:gd name="T69" fmla="*/ 626 h 756"/>
                <a:gd name="T70" fmla="*/ 195 w 699"/>
                <a:gd name="T71" fmla="*/ 620 h 756"/>
                <a:gd name="T72" fmla="*/ 165 w 699"/>
                <a:gd name="T73" fmla="*/ 596 h 756"/>
                <a:gd name="T74" fmla="*/ 99 w 699"/>
                <a:gd name="T75" fmla="*/ 534 h 756"/>
                <a:gd name="T76" fmla="*/ 61 w 699"/>
                <a:gd name="T77" fmla="*/ 506 h 756"/>
                <a:gd name="T78" fmla="*/ 23 w 699"/>
                <a:gd name="T79" fmla="*/ 470 h 756"/>
                <a:gd name="T80" fmla="*/ 7 w 699"/>
                <a:gd name="T81" fmla="*/ 434 h 756"/>
                <a:gd name="T82" fmla="*/ 5 w 699"/>
                <a:gd name="T83" fmla="*/ 396 h 756"/>
                <a:gd name="T84" fmla="*/ 1 w 699"/>
                <a:gd name="T85" fmla="*/ 392 h 75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699" h="756">
                  <a:moveTo>
                    <a:pt x="1" y="392"/>
                  </a:moveTo>
                  <a:cubicBezTo>
                    <a:pt x="2" y="345"/>
                    <a:pt x="2" y="299"/>
                    <a:pt x="3" y="252"/>
                  </a:cubicBezTo>
                  <a:cubicBezTo>
                    <a:pt x="3" y="238"/>
                    <a:pt x="16" y="224"/>
                    <a:pt x="21" y="210"/>
                  </a:cubicBezTo>
                  <a:cubicBezTo>
                    <a:pt x="24" y="202"/>
                    <a:pt x="29" y="182"/>
                    <a:pt x="29" y="182"/>
                  </a:cubicBezTo>
                  <a:cubicBezTo>
                    <a:pt x="32" y="173"/>
                    <a:pt x="34" y="163"/>
                    <a:pt x="39" y="154"/>
                  </a:cubicBezTo>
                  <a:cubicBezTo>
                    <a:pt x="42" y="148"/>
                    <a:pt x="51" y="138"/>
                    <a:pt x="51" y="138"/>
                  </a:cubicBezTo>
                  <a:cubicBezTo>
                    <a:pt x="58" y="116"/>
                    <a:pt x="88" y="82"/>
                    <a:pt x="111" y="74"/>
                  </a:cubicBezTo>
                  <a:cubicBezTo>
                    <a:pt x="128" y="61"/>
                    <a:pt x="149" y="37"/>
                    <a:pt x="169" y="30"/>
                  </a:cubicBezTo>
                  <a:cubicBezTo>
                    <a:pt x="182" y="17"/>
                    <a:pt x="207" y="15"/>
                    <a:pt x="225" y="10"/>
                  </a:cubicBezTo>
                  <a:cubicBezTo>
                    <a:pt x="233" y="8"/>
                    <a:pt x="241" y="6"/>
                    <a:pt x="249" y="4"/>
                  </a:cubicBezTo>
                  <a:cubicBezTo>
                    <a:pt x="254" y="3"/>
                    <a:pt x="265" y="0"/>
                    <a:pt x="265" y="0"/>
                  </a:cubicBezTo>
                  <a:cubicBezTo>
                    <a:pt x="296" y="1"/>
                    <a:pt x="326" y="0"/>
                    <a:pt x="357" y="2"/>
                  </a:cubicBezTo>
                  <a:cubicBezTo>
                    <a:pt x="366" y="2"/>
                    <a:pt x="385" y="6"/>
                    <a:pt x="385" y="6"/>
                  </a:cubicBezTo>
                  <a:cubicBezTo>
                    <a:pt x="417" y="17"/>
                    <a:pt x="463" y="14"/>
                    <a:pt x="489" y="40"/>
                  </a:cubicBezTo>
                  <a:cubicBezTo>
                    <a:pt x="528" y="60"/>
                    <a:pt x="592" y="105"/>
                    <a:pt x="619" y="128"/>
                  </a:cubicBezTo>
                  <a:cubicBezTo>
                    <a:pt x="635" y="134"/>
                    <a:pt x="643" y="164"/>
                    <a:pt x="653" y="178"/>
                  </a:cubicBezTo>
                  <a:cubicBezTo>
                    <a:pt x="667" y="234"/>
                    <a:pt x="687" y="265"/>
                    <a:pt x="693" y="322"/>
                  </a:cubicBezTo>
                  <a:cubicBezTo>
                    <a:pt x="699" y="365"/>
                    <a:pt x="692" y="398"/>
                    <a:pt x="687" y="434"/>
                  </a:cubicBezTo>
                  <a:cubicBezTo>
                    <a:pt x="686" y="469"/>
                    <a:pt x="691" y="510"/>
                    <a:pt x="665" y="538"/>
                  </a:cubicBezTo>
                  <a:cubicBezTo>
                    <a:pt x="657" y="547"/>
                    <a:pt x="644" y="553"/>
                    <a:pt x="639" y="564"/>
                  </a:cubicBezTo>
                  <a:cubicBezTo>
                    <a:pt x="636" y="569"/>
                    <a:pt x="636" y="576"/>
                    <a:pt x="631" y="580"/>
                  </a:cubicBezTo>
                  <a:cubicBezTo>
                    <a:pt x="624" y="585"/>
                    <a:pt x="607" y="588"/>
                    <a:pt x="607" y="588"/>
                  </a:cubicBezTo>
                  <a:cubicBezTo>
                    <a:pt x="581" y="602"/>
                    <a:pt x="499" y="649"/>
                    <a:pt x="473" y="664"/>
                  </a:cubicBezTo>
                  <a:cubicBezTo>
                    <a:pt x="465" y="666"/>
                    <a:pt x="449" y="678"/>
                    <a:pt x="449" y="678"/>
                  </a:cubicBezTo>
                  <a:cubicBezTo>
                    <a:pt x="438" y="685"/>
                    <a:pt x="417" y="679"/>
                    <a:pt x="405" y="684"/>
                  </a:cubicBezTo>
                  <a:cubicBezTo>
                    <a:pt x="396" y="687"/>
                    <a:pt x="385" y="688"/>
                    <a:pt x="375" y="690"/>
                  </a:cubicBezTo>
                  <a:cubicBezTo>
                    <a:pt x="328" y="689"/>
                    <a:pt x="307" y="687"/>
                    <a:pt x="267" y="684"/>
                  </a:cubicBezTo>
                  <a:cubicBezTo>
                    <a:pt x="249" y="690"/>
                    <a:pt x="264" y="683"/>
                    <a:pt x="259" y="722"/>
                  </a:cubicBezTo>
                  <a:cubicBezTo>
                    <a:pt x="258" y="733"/>
                    <a:pt x="250" y="750"/>
                    <a:pt x="241" y="756"/>
                  </a:cubicBezTo>
                  <a:cubicBezTo>
                    <a:pt x="218" y="752"/>
                    <a:pt x="207" y="735"/>
                    <a:pt x="185" y="728"/>
                  </a:cubicBezTo>
                  <a:cubicBezTo>
                    <a:pt x="176" y="725"/>
                    <a:pt x="171" y="724"/>
                    <a:pt x="163" y="720"/>
                  </a:cubicBezTo>
                  <a:cubicBezTo>
                    <a:pt x="159" y="718"/>
                    <a:pt x="151" y="716"/>
                    <a:pt x="151" y="716"/>
                  </a:cubicBezTo>
                  <a:cubicBezTo>
                    <a:pt x="157" y="695"/>
                    <a:pt x="180" y="689"/>
                    <a:pt x="195" y="674"/>
                  </a:cubicBezTo>
                  <a:cubicBezTo>
                    <a:pt x="198" y="665"/>
                    <a:pt x="205" y="652"/>
                    <a:pt x="211" y="644"/>
                  </a:cubicBezTo>
                  <a:cubicBezTo>
                    <a:pt x="210" y="638"/>
                    <a:pt x="212" y="631"/>
                    <a:pt x="209" y="626"/>
                  </a:cubicBezTo>
                  <a:cubicBezTo>
                    <a:pt x="207" y="621"/>
                    <a:pt x="199" y="623"/>
                    <a:pt x="195" y="620"/>
                  </a:cubicBezTo>
                  <a:cubicBezTo>
                    <a:pt x="185" y="612"/>
                    <a:pt x="173" y="606"/>
                    <a:pt x="165" y="596"/>
                  </a:cubicBezTo>
                  <a:cubicBezTo>
                    <a:pt x="146" y="573"/>
                    <a:pt x="123" y="552"/>
                    <a:pt x="99" y="534"/>
                  </a:cubicBezTo>
                  <a:cubicBezTo>
                    <a:pt x="87" y="525"/>
                    <a:pt x="72" y="517"/>
                    <a:pt x="61" y="506"/>
                  </a:cubicBezTo>
                  <a:cubicBezTo>
                    <a:pt x="49" y="494"/>
                    <a:pt x="37" y="480"/>
                    <a:pt x="23" y="470"/>
                  </a:cubicBezTo>
                  <a:cubicBezTo>
                    <a:pt x="13" y="456"/>
                    <a:pt x="10" y="451"/>
                    <a:pt x="7" y="434"/>
                  </a:cubicBezTo>
                  <a:cubicBezTo>
                    <a:pt x="6" y="421"/>
                    <a:pt x="7" y="408"/>
                    <a:pt x="5" y="396"/>
                  </a:cubicBezTo>
                  <a:cubicBezTo>
                    <a:pt x="5" y="394"/>
                    <a:pt x="0" y="391"/>
                    <a:pt x="1" y="392"/>
                  </a:cubicBezTo>
                  <a:close/>
                </a:path>
              </a:pathLst>
            </a:custGeom>
            <a:solidFill>
              <a:schemeClr val="accent1">
                <a:alpha val="50195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0" name="Freeform 32"/>
            <p:cNvSpPr>
              <a:spLocks/>
            </p:cNvSpPr>
            <p:nvPr/>
          </p:nvSpPr>
          <p:spPr bwMode="ltGray">
            <a:xfrm rot="828663">
              <a:off x="242" y="3404"/>
              <a:ext cx="132" cy="167"/>
            </a:xfrm>
            <a:custGeom>
              <a:avLst/>
              <a:gdLst>
                <a:gd name="T0" fmla="*/ 0 w 109"/>
                <a:gd name="T1" fmla="*/ 0 h 156"/>
                <a:gd name="T2" fmla="*/ 10 w 109"/>
                <a:gd name="T3" fmla="*/ 1 h 156"/>
                <a:gd name="T4" fmla="*/ 40 w 109"/>
                <a:gd name="T5" fmla="*/ 5 h 156"/>
                <a:gd name="T6" fmla="*/ 79 w 109"/>
                <a:gd name="T7" fmla="*/ 16 h 156"/>
                <a:gd name="T8" fmla="*/ 125 w 109"/>
                <a:gd name="T9" fmla="*/ 32 h 156"/>
                <a:gd name="T10" fmla="*/ 167 w 109"/>
                <a:gd name="T11" fmla="*/ 58 h 156"/>
                <a:gd name="T12" fmla="*/ 206 w 109"/>
                <a:gd name="T13" fmla="*/ 93 h 156"/>
                <a:gd name="T14" fmla="*/ 230 w 109"/>
                <a:gd name="T15" fmla="*/ 142 h 156"/>
                <a:gd name="T16" fmla="*/ 235 w 109"/>
                <a:gd name="T17" fmla="*/ 206 h 156"/>
                <a:gd name="T18" fmla="*/ 225 w 109"/>
                <a:gd name="T19" fmla="*/ 206 h 156"/>
                <a:gd name="T20" fmla="*/ 213 w 109"/>
                <a:gd name="T21" fmla="*/ 206 h 156"/>
                <a:gd name="T22" fmla="*/ 201 w 109"/>
                <a:gd name="T23" fmla="*/ 206 h 156"/>
                <a:gd name="T24" fmla="*/ 186 w 109"/>
                <a:gd name="T25" fmla="*/ 202 h 156"/>
                <a:gd name="T26" fmla="*/ 174 w 109"/>
                <a:gd name="T27" fmla="*/ 201 h 156"/>
                <a:gd name="T28" fmla="*/ 160 w 109"/>
                <a:gd name="T29" fmla="*/ 197 h 156"/>
                <a:gd name="T30" fmla="*/ 142 w 109"/>
                <a:gd name="T31" fmla="*/ 191 h 156"/>
                <a:gd name="T32" fmla="*/ 125 w 109"/>
                <a:gd name="T33" fmla="*/ 183 h 156"/>
                <a:gd name="T34" fmla="*/ 114 w 109"/>
                <a:gd name="T35" fmla="*/ 166 h 156"/>
                <a:gd name="T36" fmla="*/ 114 w 109"/>
                <a:gd name="T37" fmla="*/ 146 h 156"/>
                <a:gd name="T38" fmla="*/ 120 w 109"/>
                <a:gd name="T39" fmla="*/ 126 h 156"/>
                <a:gd name="T40" fmla="*/ 126 w 109"/>
                <a:gd name="T41" fmla="*/ 105 h 156"/>
                <a:gd name="T42" fmla="*/ 120 w 109"/>
                <a:gd name="T43" fmla="*/ 81 h 156"/>
                <a:gd name="T44" fmla="*/ 103 w 109"/>
                <a:gd name="T45" fmla="*/ 56 h 156"/>
                <a:gd name="T46" fmla="*/ 68 w 109"/>
                <a:gd name="T47" fmla="*/ 31 h 156"/>
                <a:gd name="T48" fmla="*/ 0 w 109"/>
                <a:gd name="T49" fmla="*/ 0 h 15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109" h="156">
                  <a:moveTo>
                    <a:pt x="0" y="0"/>
                  </a:moveTo>
                  <a:lnTo>
                    <a:pt x="5" y="1"/>
                  </a:lnTo>
                  <a:lnTo>
                    <a:pt x="18" y="5"/>
                  </a:lnTo>
                  <a:lnTo>
                    <a:pt x="37" y="12"/>
                  </a:lnTo>
                  <a:lnTo>
                    <a:pt x="58" y="24"/>
                  </a:lnTo>
                  <a:lnTo>
                    <a:pt x="78" y="44"/>
                  </a:lnTo>
                  <a:lnTo>
                    <a:pt x="96" y="71"/>
                  </a:lnTo>
                  <a:lnTo>
                    <a:pt x="107" y="108"/>
                  </a:lnTo>
                  <a:lnTo>
                    <a:pt x="109" y="156"/>
                  </a:lnTo>
                  <a:lnTo>
                    <a:pt x="105" y="156"/>
                  </a:lnTo>
                  <a:lnTo>
                    <a:pt x="99" y="156"/>
                  </a:lnTo>
                  <a:lnTo>
                    <a:pt x="93" y="156"/>
                  </a:lnTo>
                  <a:lnTo>
                    <a:pt x="87" y="154"/>
                  </a:lnTo>
                  <a:lnTo>
                    <a:pt x="81" y="153"/>
                  </a:lnTo>
                  <a:lnTo>
                    <a:pt x="74" y="150"/>
                  </a:lnTo>
                  <a:lnTo>
                    <a:pt x="66" y="145"/>
                  </a:lnTo>
                  <a:lnTo>
                    <a:pt x="58" y="139"/>
                  </a:lnTo>
                  <a:lnTo>
                    <a:pt x="53" y="126"/>
                  </a:lnTo>
                  <a:lnTo>
                    <a:pt x="53" y="111"/>
                  </a:lnTo>
                  <a:lnTo>
                    <a:pt x="56" y="96"/>
                  </a:lnTo>
                  <a:lnTo>
                    <a:pt x="59" y="80"/>
                  </a:lnTo>
                  <a:lnTo>
                    <a:pt x="56" y="62"/>
                  </a:lnTo>
                  <a:lnTo>
                    <a:pt x="48" y="43"/>
                  </a:lnTo>
                  <a:lnTo>
                    <a:pt x="31" y="2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1" name="Freeform 33"/>
            <p:cNvSpPr>
              <a:spLocks/>
            </p:cNvSpPr>
            <p:nvPr/>
          </p:nvSpPr>
          <p:spPr bwMode="ltGray">
            <a:xfrm rot="828663">
              <a:off x="266" y="3592"/>
              <a:ext cx="66" cy="43"/>
            </a:xfrm>
            <a:custGeom>
              <a:avLst/>
              <a:gdLst>
                <a:gd name="T0" fmla="*/ 0 w 54"/>
                <a:gd name="T1" fmla="*/ 0 h 40"/>
                <a:gd name="T2" fmla="*/ 1 w 54"/>
                <a:gd name="T3" fmla="*/ 1 h 40"/>
                <a:gd name="T4" fmla="*/ 13 w 54"/>
                <a:gd name="T5" fmla="*/ 3 h 40"/>
                <a:gd name="T6" fmla="*/ 29 w 54"/>
                <a:gd name="T7" fmla="*/ 12 h 40"/>
                <a:gd name="T8" fmla="*/ 48 w 54"/>
                <a:gd name="T9" fmla="*/ 16 h 40"/>
                <a:gd name="T10" fmla="*/ 65 w 54"/>
                <a:gd name="T11" fmla="*/ 19 h 40"/>
                <a:gd name="T12" fmla="*/ 83 w 54"/>
                <a:gd name="T13" fmla="*/ 22 h 40"/>
                <a:gd name="T14" fmla="*/ 101 w 54"/>
                <a:gd name="T15" fmla="*/ 24 h 40"/>
                <a:gd name="T16" fmla="*/ 121 w 54"/>
                <a:gd name="T17" fmla="*/ 20 h 40"/>
                <a:gd name="T18" fmla="*/ 119 w 54"/>
                <a:gd name="T19" fmla="*/ 33 h 40"/>
                <a:gd name="T20" fmla="*/ 112 w 54"/>
                <a:gd name="T21" fmla="*/ 44 h 40"/>
                <a:gd name="T22" fmla="*/ 99 w 54"/>
                <a:gd name="T23" fmla="*/ 51 h 40"/>
                <a:gd name="T24" fmla="*/ 82 w 54"/>
                <a:gd name="T25" fmla="*/ 53 h 40"/>
                <a:gd name="T26" fmla="*/ 62 w 54"/>
                <a:gd name="T27" fmla="*/ 52 h 40"/>
                <a:gd name="T28" fmla="*/ 42 w 54"/>
                <a:gd name="T29" fmla="*/ 43 h 40"/>
                <a:gd name="T30" fmla="*/ 22 w 54"/>
                <a:gd name="T31" fmla="*/ 28 h 40"/>
                <a:gd name="T32" fmla="*/ 0 w 54"/>
                <a:gd name="T33" fmla="*/ 0 h 40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54" h="40">
                  <a:moveTo>
                    <a:pt x="0" y="0"/>
                  </a:moveTo>
                  <a:lnTo>
                    <a:pt x="1" y="1"/>
                  </a:lnTo>
                  <a:lnTo>
                    <a:pt x="6" y="3"/>
                  </a:lnTo>
                  <a:lnTo>
                    <a:pt x="13" y="8"/>
                  </a:lnTo>
                  <a:lnTo>
                    <a:pt x="21" y="12"/>
                  </a:lnTo>
                  <a:lnTo>
                    <a:pt x="29" y="15"/>
                  </a:lnTo>
                  <a:lnTo>
                    <a:pt x="38" y="17"/>
                  </a:lnTo>
                  <a:lnTo>
                    <a:pt x="46" y="18"/>
                  </a:lnTo>
                  <a:lnTo>
                    <a:pt x="54" y="16"/>
                  </a:lnTo>
                  <a:lnTo>
                    <a:pt x="53" y="25"/>
                  </a:lnTo>
                  <a:lnTo>
                    <a:pt x="50" y="33"/>
                  </a:lnTo>
                  <a:lnTo>
                    <a:pt x="44" y="38"/>
                  </a:lnTo>
                  <a:lnTo>
                    <a:pt x="37" y="40"/>
                  </a:lnTo>
                  <a:lnTo>
                    <a:pt x="28" y="39"/>
                  </a:lnTo>
                  <a:lnTo>
                    <a:pt x="19" y="32"/>
                  </a:lnTo>
                  <a:lnTo>
                    <a:pt x="10" y="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2" name="Freeform 34"/>
            <p:cNvSpPr>
              <a:spLocks/>
            </p:cNvSpPr>
            <p:nvPr/>
          </p:nvSpPr>
          <p:spPr bwMode="ltGray">
            <a:xfrm>
              <a:off x="11" y="4110"/>
              <a:ext cx="118" cy="209"/>
            </a:xfrm>
            <a:custGeom>
              <a:avLst/>
              <a:gdLst>
                <a:gd name="T0" fmla="*/ 0 w 118"/>
                <a:gd name="T1" fmla="*/ 0 h 209"/>
                <a:gd name="T2" fmla="*/ 6 w 118"/>
                <a:gd name="T3" fmla="*/ 8 h 209"/>
                <a:gd name="T4" fmla="*/ 15 w 118"/>
                <a:gd name="T5" fmla="*/ 19 h 209"/>
                <a:gd name="T6" fmla="*/ 26 w 118"/>
                <a:gd name="T7" fmla="*/ 33 h 209"/>
                <a:gd name="T8" fmla="*/ 38 w 118"/>
                <a:gd name="T9" fmla="*/ 51 h 209"/>
                <a:gd name="T10" fmla="*/ 54 w 118"/>
                <a:gd name="T11" fmla="*/ 72 h 209"/>
                <a:gd name="T12" fmla="*/ 67 w 118"/>
                <a:gd name="T13" fmla="*/ 94 h 209"/>
                <a:gd name="T14" fmla="*/ 79 w 118"/>
                <a:gd name="T15" fmla="*/ 119 h 209"/>
                <a:gd name="T16" fmla="*/ 87 w 118"/>
                <a:gd name="T17" fmla="*/ 146 h 209"/>
                <a:gd name="T18" fmla="*/ 94 w 118"/>
                <a:gd name="T19" fmla="*/ 175 h 209"/>
                <a:gd name="T20" fmla="*/ 91 w 118"/>
                <a:gd name="T21" fmla="*/ 209 h 209"/>
                <a:gd name="T22" fmla="*/ 118 w 118"/>
                <a:gd name="T23" fmla="*/ 209 h 209"/>
                <a:gd name="T24" fmla="*/ 117 w 118"/>
                <a:gd name="T25" fmla="*/ 177 h 209"/>
                <a:gd name="T26" fmla="*/ 104 w 118"/>
                <a:gd name="T27" fmla="*/ 119 h 209"/>
                <a:gd name="T28" fmla="*/ 82 w 118"/>
                <a:gd name="T29" fmla="*/ 69 h 209"/>
                <a:gd name="T30" fmla="*/ 47 w 118"/>
                <a:gd name="T31" fmla="*/ 27 h 209"/>
                <a:gd name="T32" fmla="*/ 0 w 118"/>
                <a:gd name="T33" fmla="*/ 0 h 209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118" h="209">
                  <a:moveTo>
                    <a:pt x="0" y="0"/>
                  </a:moveTo>
                  <a:lnTo>
                    <a:pt x="6" y="8"/>
                  </a:lnTo>
                  <a:lnTo>
                    <a:pt x="15" y="19"/>
                  </a:lnTo>
                  <a:lnTo>
                    <a:pt x="26" y="33"/>
                  </a:lnTo>
                  <a:lnTo>
                    <a:pt x="38" y="51"/>
                  </a:lnTo>
                  <a:lnTo>
                    <a:pt x="54" y="72"/>
                  </a:lnTo>
                  <a:lnTo>
                    <a:pt x="67" y="94"/>
                  </a:lnTo>
                  <a:lnTo>
                    <a:pt x="79" y="119"/>
                  </a:lnTo>
                  <a:lnTo>
                    <a:pt x="87" y="146"/>
                  </a:lnTo>
                  <a:lnTo>
                    <a:pt x="94" y="175"/>
                  </a:lnTo>
                  <a:lnTo>
                    <a:pt x="91" y="209"/>
                  </a:lnTo>
                  <a:lnTo>
                    <a:pt x="118" y="209"/>
                  </a:lnTo>
                  <a:lnTo>
                    <a:pt x="117" y="177"/>
                  </a:lnTo>
                  <a:lnTo>
                    <a:pt x="104" y="119"/>
                  </a:lnTo>
                  <a:lnTo>
                    <a:pt x="82" y="69"/>
                  </a:lnTo>
                  <a:lnTo>
                    <a:pt x="47" y="2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3" name="Freeform 35"/>
            <p:cNvSpPr>
              <a:spLocks/>
            </p:cNvSpPr>
            <p:nvPr/>
          </p:nvSpPr>
          <p:spPr bwMode="ltGray">
            <a:xfrm>
              <a:off x="0" y="3968"/>
              <a:ext cx="130" cy="128"/>
            </a:xfrm>
            <a:custGeom>
              <a:avLst/>
              <a:gdLst>
                <a:gd name="T0" fmla="*/ 103 w 130"/>
                <a:gd name="T1" fmla="*/ 0 h 128"/>
                <a:gd name="T2" fmla="*/ 130 w 130"/>
                <a:gd name="T3" fmla="*/ 128 h 128"/>
                <a:gd name="T4" fmla="*/ 125 w 130"/>
                <a:gd name="T5" fmla="*/ 126 h 128"/>
                <a:gd name="T6" fmla="*/ 111 w 130"/>
                <a:gd name="T7" fmla="*/ 121 h 128"/>
                <a:gd name="T8" fmla="*/ 92 w 130"/>
                <a:gd name="T9" fmla="*/ 111 h 128"/>
                <a:gd name="T10" fmla="*/ 68 w 130"/>
                <a:gd name="T11" fmla="*/ 103 h 128"/>
                <a:gd name="T12" fmla="*/ 41 w 130"/>
                <a:gd name="T13" fmla="*/ 94 h 128"/>
                <a:gd name="T14" fmla="*/ 19 w 130"/>
                <a:gd name="T15" fmla="*/ 90 h 128"/>
                <a:gd name="T16" fmla="*/ 0 w 130"/>
                <a:gd name="T17" fmla="*/ 93 h 128"/>
                <a:gd name="T18" fmla="*/ 0 w 130"/>
                <a:gd name="T19" fmla="*/ 72 h 128"/>
                <a:gd name="T20" fmla="*/ 12 w 130"/>
                <a:gd name="T21" fmla="*/ 70 h 128"/>
                <a:gd name="T22" fmla="*/ 24 w 130"/>
                <a:gd name="T23" fmla="*/ 66 h 128"/>
                <a:gd name="T24" fmla="*/ 38 w 130"/>
                <a:gd name="T25" fmla="*/ 66 h 128"/>
                <a:gd name="T26" fmla="*/ 51 w 130"/>
                <a:gd name="T27" fmla="*/ 67 h 128"/>
                <a:gd name="T28" fmla="*/ 65 w 130"/>
                <a:gd name="T29" fmla="*/ 70 h 128"/>
                <a:gd name="T30" fmla="*/ 78 w 130"/>
                <a:gd name="T31" fmla="*/ 78 h 128"/>
                <a:gd name="T32" fmla="*/ 81 w 130"/>
                <a:gd name="T33" fmla="*/ 74 h 128"/>
                <a:gd name="T34" fmla="*/ 81 w 130"/>
                <a:gd name="T35" fmla="*/ 58 h 128"/>
                <a:gd name="T36" fmla="*/ 82 w 130"/>
                <a:gd name="T37" fmla="*/ 37 h 128"/>
                <a:gd name="T38" fmla="*/ 82 w 130"/>
                <a:gd name="T39" fmla="*/ 29 h 128"/>
                <a:gd name="T40" fmla="*/ 80 w 130"/>
                <a:gd name="T41" fmla="*/ 29 h 128"/>
                <a:gd name="T42" fmla="*/ 77 w 130"/>
                <a:gd name="T43" fmla="*/ 27 h 128"/>
                <a:gd name="T44" fmla="*/ 76 w 130"/>
                <a:gd name="T45" fmla="*/ 22 h 128"/>
                <a:gd name="T46" fmla="*/ 75 w 130"/>
                <a:gd name="T47" fmla="*/ 19 h 128"/>
                <a:gd name="T48" fmla="*/ 76 w 130"/>
                <a:gd name="T49" fmla="*/ 15 h 128"/>
                <a:gd name="T50" fmla="*/ 79 w 130"/>
                <a:gd name="T51" fmla="*/ 10 h 128"/>
                <a:gd name="T52" fmla="*/ 89 w 130"/>
                <a:gd name="T53" fmla="*/ 6 h 128"/>
                <a:gd name="T54" fmla="*/ 103 w 130"/>
                <a:gd name="T55" fmla="*/ 0 h 128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0" t="0" r="r" b="b"/>
              <a:pathLst>
                <a:path w="130" h="128">
                  <a:moveTo>
                    <a:pt x="103" y="0"/>
                  </a:moveTo>
                  <a:lnTo>
                    <a:pt x="130" y="128"/>
                  </a:lnTo>
                  <a:lnTo>
                    <a:pt x="125" y="126"/>
                  </a:lnTo>
                  <a:lnTo>
                    <a:pt x="111" y="121"/>
                  </a:lnTo>
                  <a:lnTo>
                    <a:pt x="92" y="111"/>
                  </a:lnTo>
                  <a:lnTo>
                    <a:pt x="68" y="103"/>
                  </a:lnTo>
                  <a:lnTo>
                    <a:pt x="41" y="94"/>
                  </a:lnTo>
                  <a:lnTo>
                    <a:pt x="19" y="90"/>
                  </a:lnTo>
                  <a:lnTo>
                    <a:pt x="0" y="93"/>
                  </a:lnTo>
                  <a:lnTo>
                    <a:pt x="0" y="72"/>
                  </a:lnTo>
                  <a:lnTo>
                    <a:pt x="12" y="70"/>
                  </a:lnTo>
                  <a:lnTo>
                    <a:pt x="24" y="66"/>
                  </a:lnTo>
                  <a:lnTo>
                    <a:pt x="38" y="66"/>
                  </a:lnTo>
                  <a:lnTo>
                    <a:pt x="51" y="67"/>
                  </a:lnTo>
                  <a:lnTo>
                    <a:pt x="65" y="70"/>
                  </a:lnTo>
                  <a:lnTo>
                    <a:pt x="78" y="78"/>
                  </a:lnTo>
                  <a:lnTo>
                    <a:pt x="81" y="74"/>
                  </a:lnTo>
                  <a:lnTo>
                    <a:pt x="81" y="58"/>
                  </a:lnTo>
                  <a:lnTo>
                    <a:pt x="82" y="37"/>
                  </a:lnTo>
                  <a:lnTo>
                    <a:pt x="82" y="29"/>
                  </a:lnTo>
                  <a:lnTo>
                    <a:pt x="80" y="29"/>
                  </a:lnTo>
                  <a:lnTo>
                    <a:pt x="77" y="27"/>
                  </a:lnTo>
                  <a:lnTo>
                    <a:pt x="76" y="22"/>
                  </a:lnTo>
                  <a:lnTo>
                    <a:pt x="75" y="19"/>
                  </a:lnTo>
                  <a:lnTo>
                    <a:pt x="76" y="15"/>
                  </a:lnTo>
                  <a:lnTo>
                    <a:pt x="79" y="10"/>
                  </a:lnTo>
                  <a:lnTo>
                    <a:pt x="89" y="6"/>
                  </a:lnTo>
                  <a:lnTo>
                    <a:pt x="103" y="0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4" name="Freeform 36"/>
            <p:cNvSpPr>
              <a:spLocks/>
            </p:cNvSpPr>
            <p:nvPr/>
          </p:nvSpPr>
          <p:spPr bwMode="ltGray">
            <a:xfrm>
              <a:off x="0" y="3949"/>
              <a:ext cx="47" cy="86"/>
            </a:xfrm>
            <a:custGeom>
              <a:avLst/>
              <a:gdLst>
                <a:gd name="T0" fmla="*/ 37 w 47"/>
                <a:gd name="T1" fmla="*/ 0 h 86"/>
                <a:gd name="T2" fmla="*/ 15 w 47"/>
                <a:gd name="T3" fmla="*/ 37 h 86"/>
                <a:gd name="T4" fmla="*/ 0 w 47"/>
                <a:gd name="T5" fmla="*/ 59 h 86"/>
                <a:gd name="T6" fmla="*/ 0 w 47"/>
                <a:gd name="T7" fmla="*/ 86 h 86"/>
                <a:gd name="T8" fmla="*/ 8 w 47"/>
                <a:gd name="T9" fmla="*/ 82 h 86"/>
                <a:gd name="T10" fmla="*/ 20 w 47"/>
                <a:gd name="T11" fmla="*/ 73 h 86"/>
                <a:gd name="T12" fmla="*/ 33 w 47"/>
                <a:gd name="T13" fmla="*/ 63 h 86"/>
                <a:gd name="T14" fmla="*/ 42 w 47"/>
                <a:gd name="T15" fmla="*/ 51 h 86"/>
                <a:gd name="T16" fmla="*/ 47 w 47"/>
                <a:gd name="T17" fmla="*/ 36 h 86"/>
                <a:gd name="T18" fmla="*/ 46 w 47"/>
                <a:gd name="T19" fmla="*/ 19 h 86"/>
                <a:gd name="T20" fmla="*/ 37 w 47"/>
                <a:gd name="T21" fmla="*/ 0 h 8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47" h="86">
                  <a:moveTo>
                    <a:pt x="37" y="0"/>
                  </a:moveTo>
                  <a:lnTo>
                    <a:pt x="15" y="37"/>
                  </a:lnTo>
                  <a:lnTo>
                    <a:pt x="0" y="59"/>
                  </a:lnTo>
                  <a:lnTo>
                    <a:pt x="0" y="86"/>
                  </a:lnTo>
                  <a:lnTo>
                    <a:pt x="8" y="82"/>
                  </a:lnTo>
                  <a:lnTo>
                    <a:pt x="20" y="73"/>
                  </a:lnTo>
                  <a:lnTo>
                    <a:pt x="33" y="63"/>
                  </a:lnTo>
                  <a:lnTo>
                    <a:pt x="42" y="51"/>
                  </a:lnTo>
                  <a:lnTo>
                    <a:pt x="47" y="36"/>
                  </a:lnTo>
                  <a:lnTo>
                    <a:pt x="46" y="19"/>
                  </a:lnTo>
                  <a:lnTo>
                    <a:pt x="37" y="0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5" name="Freeform 37"/>
            <p:cNvSpPr>
              <a:spLocks/>
            </p:cNvSpPr>
            <p:nvPr/>
          </p:nvSpPr>
          <p:spPr bwMode="ltGray">
            <a:xfrm>
              <a:off x="0" y="3239"/>
              <a:ext cx="497" cy="740"/>
            </a:xfrm>
            <a:custGeom>
              <a:avLst/>
              <a:gdLst>
                <a:gd name="T0" fmla="*/ 0 w 497"/>
                <a:gd name="T1" fmla="*/ 13 h 740"/>
                <a:gd name="T2" fmla="*/ 41 w 497"/>
                <a:gd name="T3" fmla="*/ 4 h 740"/>
                <a:gd name="T4" fmla="*/ 101 w 497"/>
                <a:gd name="T5" fmla="*/ 0 h 740"/>
                <a:gd name="T6" fmla="*/ 170 w 497"/>
                <a:gd name="T7" fmla="*/ 4 h 740"/>
                <a:gd name="T8" fmla="*/ 248 w 497"/>
                <a:gd name="T9" fmla="*/ 21 h 740"/>
                <a:gd name="T10" fmla="*/ 323 w 497"/>
                <a:gd name="T11" fmla="*/ 50 h 740"/>
                <a:gd name="T12" fmla="*/ 382 w 497"/>
                <a:gd name="T13" fmla="*/ 90 h 740"/>
                <a:gd name="T14" fmla="*/ 428 w 497"/>
                <a:gd name="T15" fmla="*/ 141 h 740"/>
                <a:gd name="T16" fmla="*/ 463 w 497"/>
                <a:gd name="T17" fmla="*/ 199 h 740"/>
                <a:gd name="T18" fmla="*/ 485 w 497"/>
                <a:gd name="T19" fmla="*/ 262 h 740"/>
                <a:gd name="T20" fmla="*/ 496 w 497"/>
                <a:gd name="T21" fmla="*/ 327 h 740"/>
                <a:gd name="T22" fmla="*/ 497 w 497"/>
                <a:gd name="T23" fmla="*/ 396 h 740"/>
                <a:gd name="T24" fmla="*/ 487 w 497"/>
                <a:gd name="T25" fmla="*/ 462 h 740"/>
                <a:gd name="T26" fmla="*/ 470 w 497"/>
                <a:gd name="T27" fmla="*/ 527 h 740"/>
                <a:gd name="T28" fmla="*/ 443 w 497"/>
                <a:gd name="T29" fmla="*/ 586 h 740"/>
                <a:gd name="T30" fmla="*/ 406 w 497"/>
                <a:gd name="T31" fmla="*/ 639 h 740"/>
                <a:gd name="T32" fmla="*/ 364 w 497"/>
                <a:gd name="T33" fmla="*/ 683 h 740"/>
                <a:gd name="T34" fmla="*/ 315 w 497"/>
                <a:gd name="T35" fmla="*/ 715 h 740"/>
                <a:gd name="T36" fmla="*/ 259 w 497"/>
                <a:gd name="T37" fmla="*/ 736 h 740"/>
                <a:gd name="T38" fmla="*/ 198 w 497"/>
                <a:gd name="T39" fmla="*/ 740 h 740"/>
                <a:gd name="T40" fmla="*/ 131 w 497"/>
                <a:gd name="T41" fmla="*/ 727 h 740"/>
                <a:gd name="T42" fmla="*/ 167 w 497"/>
                <a:gd name="T43" fmla="*/ 728 h 740"/>
                <a:gd name="T44" fmla="*/ 204 w 497"/>
                <a:gd name="T45" fmla="*/ 718 h 740"/>
                <a:gd name="T46" fmla="*/ 238 w 497"/>
                <a:gd name="T47" fmla="*/ 700 h 740"/>
                <a:gd name="T48" fmla="*/ 272 w 497"/>
                <a:gd name="T49" fmla="*/ 670 h 740"/>
                <a:gd name="T50" fmla="*/ 304 w 497"/>
                <a:gd name="T51" fmla="*/ 635 h 740"/>
                <a:gd name="T52" fmla="*/ 333 w 497"/>
                <a:gd name="T53" fmla="*/ 594 h 740"/>
                <a:gd name="T54" fmla="*/ 358 w 497"/>
                <a:gd name="T55" fmla="*/ 549 h 740"/>
                <a:gd name="T56" fmla="*/ 381 w 497"/>
                <a:gd name="T57" fmla="*/ 500 h 740"/>
                <a:gd name="T58" fmla="*/ 396 w 497"/>
                <a:gd name="T59" fmla="*/ 449 h 740"/>
                <a:gd name="T60" fmla="*/ 408 w 497"/>
                <a:gd name="T61" fmla="*/ 397 h 740"/>
                <a:gd name="T62" fmla="*/ 414 w 497"/>
                <a:gd name="T63" fmla="*/ 346 h 740"/>
                <a:gd name="T64" fmla="*/ 412 w 497"/>
                <a:gd name="T65" fmla="*/ 296 h 740"/>
                <a:gd name="T66" fmla="*/ 402 w 497"/>
                <a:gd name="T67" fmla="*/ 251 h 740"/>
                <a:gd name="T68" fmla="*/ 384 w 497"/>
                <a:gd name="T69" fmla="*/ 208 h 740"/>
                <a:gd name="T70" fmla="*/ 357 w 497"/>
                <a:gd name="T71" fmla="*/ 172 h 740"/>
                <a:gd name="T72" fmla="*/ 320 w 497"/>
                <a:gd name="T73" fmla="*/ 142 h 740"/>
                <a:gd name="T74" fmla="*/ 260 w 497"/>
                <a:gd name="T75" fmla="*/ 107 h 740"/>
                <a:gd name="T76" fmla="*/ 203 w 497"/>
                <a:gd name="T77" fmla="*/ 82 h 740"/>
                <a:gd name="T78" fmla="*/ 154 w 497"/>
                <a:gd name="T79" fmla="*/ 65 h 740"/>
                <a:gd name="T80" fmla="*/ 108 w 497"/>
                <a:gd name="T81" fmla="*/ 56 h 740"/>
                <a:gd name="T82" fmla="*/ 68 w 497"/>
                <a:gd name="T83" fmla="*/ 55 h 740"/>
                <a:gd name="T84" fmla="*/ 32 w 497"/>
                <a:gd name="T85" fmla="*/ 61 h 740"/>
                <a:gd name="T86" fmla="*/ 0 w 497"/>
                <a:gd name="T87" fmla="*/ 70 h 740"/>
                <a:gd name="T88" fmla="*/ 0 w 497"/>
                <a:gd name="T89" fmla="*/ 13 h 740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0" t="0" r="r" b="b"/>
              <a:pathLst>
                <a:path w="497" h="740">
                  <a:moveTo>
                    <a:pt x="0" y="13"/>
                  </a:moveTo>
                  <a:lnTo>
                    <a:pt x="41" y="4"/>
                  </a:lnTo>
                  <a:lnTo>
                    <a:pt x="101" y="0"/>
                  </a:lnTo>
                  <a:lnTo>
                    <a:pt x="170" y="4"/>
                  </a:lnTo>
                  <a:lnTo>
                    <a:pt x="248" y="21"/>
                  </a:lnTo>
                  <a:lnTo>
                    <a:pt x="323" y="50"/>
                  </a:lnTo>
                  <a:lnTo>
                    <a:pt x="382" y="90"/>
                  </a:lnTo>
                  <a:lnTo>
                    <a:pt x="428" y="141"/>
                  </a:lnTo>
                  <a:lnTo>
                    <a:pt x="463" y="199"/>
                  </a:lnTo>
                  <a:lnTo>
                    <a:pt x="485" y="262"/>
                  </a:lnTo>
                  <a:lnTo>
                    <a:pt x="496" y="327"/>
                  </a:lnTo>
                  <a:lnTo>
                    <a:pt x="497" y="396"/>
                  </a:lnTo>
                  <a:lnTo>
                    <a:pt x="487" y="462"/>
                  </a:lnTo>
                  <a:lnTo>
                    <a:pt x="470" y="527"/>
                  </a:lnTo>
                  <a:lnTo>
                    <a:pt x="443" y="586"/>
                  </a:lnTo>
                  <a:lnTo>
                    <a:pt x="406" y="639"/>
                  </a:lnTo>
                  <a:lnTo>
                    <a:pt x="364" y="683"/>
                  </a:lnTo>
                  <a:lnTo>
                    <a:pt x="315" y="715"/>
                  </a:lnTo>
                  <a:lnTo>
                    <a:pt x="259" y="736"/>
                  </a:lnTo>
                  <a:lnTo>
                    <a:pt x="198" y="740"/>
                  </a:lnTo>
                  <a:lnTo>
                    <a:pt x="131" y="727"/>
                  </a:lnTo>
                  <a:lnTo>
                    <a:pt x="167" y="728"/>
                  </a:lnTo>
                  <a:lnTo>
                    <a:pt x="204" y="718"/>
                  </a:lnTo>
                  <a:lnTo>
                    <a:pt x="238" y="700"/>
                  </a:lnTo>
                  <a:lnTo>
                    <a:pt x="272" y="670"/>
                  </a:lnTo>
                  <a:lnTo>
                    <a:pt x="304" y="635"/>
                  </a:lnTo>
                  <a:lnTo>
                    <a:pt x="333" y="594"/>
                  </a:lnTo>
                  <a:lnTo>
                    <a:pt x="358" y="549"/>
                  </a:lnTo>
                  <a:lnTo>
                    <a:pt x="381" y="500"/>
                  </a:lnTo>
                  <a:lnTo>
                    <a:pt x="396" y="449"/>
                  </a:lnTo>
                  <a:lnTo>
                    <a:pt x="408" y="397"/>
                  </a:lnTo>
                  <a:lnTo>
                    <a:pt x="414" y="346"/>
                  </a:lnTo>
                  <a:lnTo>
                    <a:pt x="412" y="296"/>
                  </a:lnTo>
                  <a:lnTo>
                    <a:pt x="402" y="251"/>
                  </a:lnTo>
                  <a:lnTo>
                    <a:pt x="384" y="208"/>
                  </a:lnTo>
                  <a:lnTo>
                    <a:pt x="357" y="172"/>
                  </a:lnTo>
                  <a:lnTo>
                    <a:pt x="320" y="142"/>
                  </a:lnTo>
                  <a:lnTo>
                    <a:pt x="260" y="107"/>
                  </a:lnTo>
                  <a:lnTo>
                    <a:pt x="203" y="82"/>
                  </a:lnTo>
                  <a:lnTo>
                    <a:pt x="154" y="65"/>
                  </a:lnTo>
                  <a:lnTo>
                    <a:pt x="108" y="56"/>
                  </a:lnTo>
                  <a:lnTo>
                    <a:pt x="68" y="55"/>
                  </a:lnTo>
                  <a:lnTo>
                    <a:pt x="32" y="61"/>
                  </a:lnTo>
                  <a:lnTo>
                    <a:pt x="0" y="70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6" name="Freeform 38"/>
            <p:cNvSpPr>
              <a:spLocks/>
            </p:cNvSpPr>
            <p:nvPr/>
          </p:nvSpPr>
          <p:spPr bwMode="ltGray">
            <a:xfrm rot="1584153">
              <a:off x="20" y="410"/>
              <a:ext cx="344" cy="245"/>
            </a:xfrm>
            <a:custGeom>
              <a:avLst/>
              <a:gdLst>
                <a:gd name="T0" fmla="*/ 0 w 257"/>
                <a:gd name="T1" fmla="*/ 0 h 237"/>
                <a:gd name="T2" fmla="*/ 0 w 257"/>
                <a:gd name="T3" fmla="*/ 29 h 237"/>
                <a:gd name="T4" fmla="*/ 9 w 257"/>
                <a:gd name="T5" fmla="*/ 58 h 237"/>
                <a:gd name="T6" fmla="*/ 20 w 257"/>
                <a:gd name="T7" fmla="*/ 87 h 237"/>
                <a:gd name="T8" fmla="*/ 36 w 257"/>
                <a:gd name="T9" fmla="*/ 112 h 237"/>
                <a:gd name="T10" fmla="*/ 58 w 257"/>
                <a:gd name="T11" fmla="*/ 135 h 237"/>
                <a:gd name="T12" fmla="*/ 86 w 257"/>
                <a:gd name="T13" fmla="*/ 161 h 237"/>
                <a:gd name="T14" fmla="*/ 122 w 257"/>
                <a:gd name="T15" fmla="*/ 184 h 237"/>
                <a:gd name="T16" fmla="*/ 163 w 257"/>
                <a:gd name="T17" fmla="*/ 203 h 237"/>
                <a:gd name="T18" fmla="*/ 216 w 257"/>
                <a:gd name="T19" fmla="*/ 222 h 237"/>
                <a:gd name="T20" fmla="*/ 276 w 257"/>
                <a:gd name="T21" fmla="*/ 237 h 237"/>
                <a:gd name="T22" fmla="*/ 340 w 257"/>
                <a:gd name="T23" fmla="*/ 250 h 237"/>
                <a:gd name="T24" fmla="*/ 419 w 257"/>
                <a:gd name="T25" fmla="*/ 261 h 237"/>
                <a:gd name="T26" fmla="*/ 505 w 257"/>
                <a:gd name="T27" fmla="*/ 267 h 237"/>
                <a:gd name="T28" fmla="*/ 604 w 257"/>
                <a:gd name="T29" fmla="*/ 271 h 237"/>
                <a:gd name="T30" fmla="*/ 705 w 257"/>
                <a:gd name="T31" fmla="*/ 270 h 237"/>
                <a:gd name="T32" fmla="*/ 825 w 257"/>
                <a:gd name="T33" fmla="*/ 265 h 237"/>
                <a:gd name="T34" fmla="*/ 720 w 257"/>
                <a:gd name="T35" fmla="*/ 259 h 237"/>
                <a:gd name="T36" fmla="*/ 625 w 257"/>
                <a:gd name="T37" fmla="*/ 251 h 237"/>
                <a:gd name="T38" fmla="*/ 546 w 257"/>
                <a:gd name="T39" fmla="*/ 242 h 237"/>
                <a:gd name="T40" fmla="*/ 475 w 257"/>
                <a:gd name="T41" fmla="*/ 233 h 237"/>
                <a:gd name="T42" fmla="*/ 411 w 257"/>
                <a:gd name="T43" fmla="*/ 221 h 237"/>
                <a:gd name="T44" fmla="*/ 360 w 257"/>
                <a:gd name="T45" fmla="*/ 208 h 237"/>
                <a:gd name="T46" fmla="*/ 312 w 257"/>
                <a:gd name="T47" fmla="*/ 193 h 237"/>
                <a:gd name="T48" fmla="*/ 269 w 257"/>
                <a:gd name="T49" fmla="*/ 177 h 237"/>
                <a:gd name="T50" fmla="*/ 229 w 257"/>
                <a:gd name="T51" fmla="*/ 161 h 237"/>
                <a:gd name="T52" fmla="*/ 197 w 257"/>
                <a:gd name="T53" fmla="*/ 142 h 237"/>
                <a:gd name="T54" fmla="*/ 169 w 257"/>
                <a:gd name="T55" fmla="*/ 123 h 237"/>
                <a:gd name="T56" fmla="*/ 139 w 257"/>
                <a:gd name="T57" fmla="*/ 100 h 237"/>
                <a:gd name="T58" fmla="*/ 106 w 257"/>
                <a:gd name="T59" fmla="*/ 78 h 237"/>
                <a:gd name="T60" fmla="*/ 74 w 257"/>
                <a:gd name="T61" fmla="*/ 55 h 237"/>
                <a:gd name="T62" fmla="*/ 37 w 257"/>
                <a:gd name="T63" fmla="*/ 28 h 237"/>
                <a:gd name="T64" fmla="*/ 0 w 257"/>
                <a:gd name="T65" fmla="*/ 0 h 237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257" h="237">
                  <a:moveTo>
                    <a:pt x="0" y="0"/>
                  </a:moveTo>
                  <a:lnTo>
                    <a:pt x="0" y="25"/>
                  </a:lnTo>
                  <a:lnTo>
                    <a:pt x="3" y="50"/>
                  </a:lnTo>
                  <a:lnTo>
                    <a:pt x="6" y="75"/>
                  </a:lnTo>
                  <a:lnTo>
                    <a:pt x="11" y="98"/>
                  </a:lnTo>
                  <a:lnTo>
                    <a:pt x="18" y="119"/>
                  </a:lnTo>
                  <a:lnTo>
                    <a:pt x="27" y="141"/>
                  </a:lnTo>
                  <a:lnTo>
                    <a:pt x="38" y="161"/>
                  </a:lnTo>
                  <a:lnTo>
                    <a:pt x="51" y="178"/>
                  </a:lnTo>
                  <a:lnTo>
                    <a:pt x="67" y="194"/>
                  </a:lnTo>
                  <a:lnTo>
                    <a:pt x="86" y="208"/>
                  </a:lnTo>
                  <a:lnTo>
                    <a:pt x="106" y="219"/>
                  </a:lnTo>
                  <a:lnTo>
                    <a:pt x="131" y="228"/>
                  </a:lnTo>
                  <a:lnTo>
                    <a:pt x="158" y="234"/>
                  </a:lnTo>
                  <a:lnTo>
                    <a:pt x="188" y="237"/>
                  </a:lnTo>
                  <a:lnTo>
                    <a:pt x="220" y="236"/>
                  </a:lnTo>
                  <a:lnTo>
                    <a:pt x="257" y="232"/>
                  </a:lnTo>
                  <a:lnTo>
                    <a:pt x="224" y="227"/>
                  </a:lnTo>
                  <a:lnTo>
                    <a:pt x="195" y="220"/>
                  </a:lnTo>
                  <a:lnTo>
                    <a:pt x="170" y="212"/>
                  </a:lnTo>
                  <a:lnTo>
                    <a:pt x="148" y="204"/>
                  </a:lnTo>
                  <a:lnTo>
                    <a:pt x="128" y="193"/>
                  </a:lnTo>
                  <a:lnTo>
                    <a:pt x="112" y="182"/>
                  </a:lnTo>
                  <a:lnTo>
                    <a:pt x="97" y="169"/>
                  </a:lnTo>
                  <a:lnTo>
                    <a:pt x="84" y="155"/>
                  </a:lnTo>
                  <a:lnTo>
                    <a:pt x="72" y="141"/>
                  </a:lnTo>
                  <a:lnTo>
                    <a:pt x="61" y="125"/>
                  </a:lnTo>
                  <a:lnTo>
                    <a:pt x="52" y="107"/>
                  </a:lnTo>
                  <a:lnTo>
                    <a:pt x="43" y="88"/>
                  </a:lnTo>
                  <a:lnTo>
                    <a:pt x="33" y="69"/>
                  </a:lnTo>
                  <a:lnTo>
                    <a:pt x="23" y="47"/>
                  </a:lnTo>
                  <a:lnTo>
                    <a:pt x="12" y="2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7" name="Freeform 39"/>
            <p:cNvSpPr>
              <a:spLocks/>
            </p:cNvSpPr>
            <p:nvPr/>
          </p:nvSpPr>
          <p:spPr bwMode="ltGray">
            <a:xfrm rot="1584153">
              <a:off x="242" y="756"/>
              <a:ext cx="167" cy="115"/>
            </a:xfrm>
            <a:custGeom>
              <a:avLst/>
              <a:gdLst>
                <a:gd name="T0" fmla="*/ 255 w 124"/>
                <a:gd name="T1" fmla="*/ 0 h 110"/>
                <a:gd name="T2" fmla="*/ 408 w 124"/>
                <a:gd name="T3" fmla="*/ 129 h 110"/>
                <a:gd name="T4" fmla="*/ 396 w 124"/>
                <a:gd name="T5" fmla="*/ 128 h 110"/>
                <a:gd name="T6" fmla="*/ 352 w 124"/>
                <a:gd name="T7" fmla="*/ 125 h 110"/>
                <a:gd name="T8" fmla="*/ 294 w 124"/>
                <a:gd name="T9" fmla="*/ 121 h 110"/>
                <a:gd name="T10" fmla="*/ 225 w 124"/>
                <a:gd name="T11" fmla="*/ 119 h 110"/>
                <a:gd name="T12" fmla="*/ 148 w 124"/>
                <a:gd name="T13" fmla="*/ 116 h 110"/>
                <a:gd name="T14" fmla="*/ 84 w 124"/>
                <a:gd name="T15" fmla="*/ 117 h 110"/>
                <a:gd name="T16" fmla="*/ 30 w 124"/>
                <a:gd name="T17" fmla="*/ 122 h 110"/>
                <a:gd name="T18" fmla="*/ 0 w 124"/>
                <a:gd name="T19" fmla="*/ 131 h 110"/>
                <a:gd name="T20" fmla="*/ 12 w 124"/>
                <a:gd name="T21" fmla="*/ 117 h 110"/>
                <a:gd name="T22" fmla="*/ 27 w 124"/>
                <a:gd name="T23" fmla="*/ 106 h 110"/>
                <a:gd name="T24" fmla="*/ 54 w 124"/>
                <a:gd name="T25" fmla="*/ 98 h 110"/>
                <a:gd name="T26" fmla="*/ 84 w 124"/>
                <a:gd name="T27" fmla="*/ 91 h 110"/>
                <a:gd name="T28" fmla="*/ 119 w 124"/>
                <a:gd name="T29" fmla="*/ 86 h 110"/>
                <a:gd name="T30" fmla="*/ 154 w 124"/>
                <a:gd name="T31" fmla="*/ 85 h 110"/>
                <a:gd name="T32" fmla="*/ 193 w 124"/>
                <a:gd name="T33" fmla="*/ 85 h 110"/>
                <a:gd name="T34" fmla="*/ 237 w 124"/>
                <a:gd name="T35" fmla="*/ 89 h 110"/>
                <a:gd name="T36" fmla="*/ 240 w 124"/>
                <a:gd name="T37" fmla="*/ 85 h 110"/>
                <a:gd name="T38" fmla="*/ 230 w 124"/>
                <a:gd name="T39" fmla="*/ 68 h 110"/>
                <a:gd name="T40" fmla="*/ 220 w 124"/>
                <a:gd name="T41" fmla="*/ 46 h 110"/>
                <a:gd name="T42" fmla="*/ 215 w 124"/>
                <a:gd name="T43" fmla="*/ 35 h 110"/>
                <a:gd name="T44" fmla="*/ 207 w 124"/>
                <a:gd name="T45" fmla="*/ 35 h 110"/>
                <a:gd name="T46" fmla="*/ 199 w 124"/>
                <a:gd name="T47" fmla="*/ 33 h 110"/>
                <a:gd name="T48" fmla="*/ 193 w 124"/>
                <a:gd name="T49" fmla="*/ 30 h 110"/>
                <a:gd name="T50" fmla="*/ 189 w 124"/>
                <a:gd name="T51" fmla="*/ 27 h 110"/>
                <a:gd name="T52" fmla="*/ 189 w 124"/>
                <a:gd name="T53" fmla="*/ 23 h 110"/>
                <a:gd name="T54" fmla="*/ 193 w 124"/>
                <a:gd name="T55" fmla="*/ 18 h 110"/>
                <a:gd name="T56" fmla="*/ 218 w 124"/>
                <a:gd name="T57" fmla="*/ 8 h 110"/>
                <a:gd name="T58" fmla="*/ 255 w 124"/>
                <a:gd name="T59" fmla="*/ 0 h 110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0" t="0" r="r" b="b"/>
              <a:pathLst>
                <a:path w="124" h="110">
                  <a:moveTo>
                    <a:pt x="77" y="0"/>
                  </a:moveTo>
                  <a:lnTo>
                    <a:pt x="124" y="108"/>
                  </a:lnTo>
                  <a:lnTo>
                    <a:pt x="120" y="107"/>
                  </a:lnTo>
                  <a:lnTo>
                    <a:pt x="107" y="105"/>
                  </a:lnTo>
                  <a:lnTo>
                    <a:pt x="89" y="101"/>
                  </a:lnTo>
                  <a:lnTo>
                    <a:pt x="68" y="99"/>
                  </a:lnTo>
                  <a:lnTo>
                    <a:pt x="45" y="97"/>
                  </a:lnTo>
                  <a:lnTo>
                    <a:pt x="25" y="98"/>
                  </a:lnTo>
                  <a:lnTo>
                    <a:pt x="9" y="102"/>
                  </a:lnTo>
                  <a:lnTo>
                    <a:pt x="0" y="110"/>
                  </a:lnTo>
                  <a:lnTo>
                    <a:pt x="4" y="98"/>
                  </a:lnTo>
                  <a:lnTo>
                    <a:pt x="8" y="89"/>
                  </a:lnTo>
                  <a:lnTo>
                    <a:pt x="16" y="82"/>
                  </a:lnTo>
                  <a:lnTo>
                    <a:pt x="25" y="76"/>
                  </a:lnTo>
                  <a:lnTo>
                    <a:pt x="36" y="72"/>
                  </a:lnTo>
                  <a:lnTo>
                    <a:pt x="47" y="71"/>
                  </a:lnTo>
                  <a:lnTo>
                    <a:pt x="59" y="71"/>
                  </a:lnTo>
                  <a:lnTo>
                    <a:pt x="72" y="74"/>
                  </a:lnTo>
                  <a:lnTo>
                    <a:pt x="73" y="71"/>
                  </a:lnTo>
                  <a:lnTo>
                    <a:pt x="70" y="56"/>
                  </a:lnTo>
                  <a:lnTo>
                    <a:pt x="67" y="38"/>
                  </a:lnTo>
                  <a:lnTo>
                    <a:pt x="65" y="30"/>
                  </a:lnTo>
                  <a:lnTo>
                    <a:pt x="63" y="30"/>
                  </a:lnTo>
                  <a:lnTo>
                    <a:pt x="61" y="29"/>
                  </a:lnTo>
                  <a:lnTo>
                    <a:pt x="59" y="26"/>
                  </a:lnTo>
                  <a:lnTo>
                    <a:pt x="57" y="23"/>
                  </a:lnTo>
                  <a:lnTo>
                    <a:pt x="57" y="19"/>
                  </a:lnTo>
                  <a:lnTo>
                    <a:pt x="59" y="14"/>
                  </a:lnTo>
                  <a:lnTo>
                    <a:pt x="66" y="8"/>
                  </a:lnTo>
                  <a:lnTo>
                    <a:pt x="77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8" name="Freeform 40"/>
            <p:cNvSpPr>
              <a:spLocks/>
            </p:cNvSpPr>
            <p:nvPr/>
          </p:nvSpPr>
          <p:spPr bwMode="ltGray">
            <a:xfrm rot="1584153">
              <a:off x="574" y="286"/>
              <a:ext cx="147" cy="160"/>
            </a:xfrm>
            <a:custGeom>
              <a:avLst/>
              <a:gdLst>
                <a:gd name="T0" fmla="*/ 0 w 109"/>
                <a:gd name="T1" fmla="*/ 0 h 156"/>
                <a:gd name="T2" fmla="*/ 16 w 109"/>
                <a:gd name="T3" fmla="*/ 1 h 156"/>
                <a:gd name="T4" fmla="*/ 58 w 109"/>
                <a:gd name="T5" fmla="*/ 5 h 156"/>
                <a:gd name="T6" fmla="*/ 121 w 109"/>
                <a:gd name="T7" fmla="*/ 12 h 156"/>
                <a:gd name="T8" fmla="*/ 192 w 109"/>
                <a:gd name="T9" fmla="*/ 28 h 156"/>
                <a:gd name="T10" fmla="*/ 259 w 109"/>
                <a:gd name="T11" fmla="*/ 48 h 156"/>
                <a:gd name="T12" fmla="*/ 317 w 109"/>
                <a:gd name="T13" fmla="*/ 79 h 156"/>
                <a:gd name="T14" fmla="*/ 353 w 109"/>
                <a:gd name="T15" fmla="*/ 120 h 156"/>
                <a:gd name="T16" fmla="*/ 360 w 109"/>
                <a:gd name="T17" fmla="*/ 172 h 156"/>
                <a:gd name="T18" fmla="*/ 349 w 109"/>
                <a:gd name="T19" fmla="*/ 172 h 156"/>
                <a:gd name="T20" fmla="*/ 329 w 109"/>
                <a:gd name="T21" fmla="*/ 172 h 156"/>
                <a:gd name="T22" fmla="*/ 307 w 109"/>
                <a:gd name="T23" fmla="*/ 172 h 156"/>
                <a:gd name="T24" fmla="*/ 287 w 109"/>
                <a:gd name="T25" fmla="*/ 170 h 156"/>
                <a:gd name="T26" fmla="*/ 267 w 109"/>
                <a:gd name="T27" fmla="*/ 169 h 156"/>
                <a:gd name="T28" fmla="*/ 245 w 109"/>
                <a:gd name="T29" fmla="*/ 166 h 156"/>
                <a:gd name="T30" fmla="*/ 218 w 109"/>
                <a:gd name="T31" fmla="*/ 161 h 156"/>
                <a:gd name="T32" fmla="*/ 192 w 109"/>
                <a:gd name="T33" fmla="*/ 155 h 156"/>
                <a:gd name="T34" fmla="*/ 174 w 109"/>
                <a:gd name="T35" fmla="*/ 138 h 156"/>
                <a:gd name="T36" fmla="*/ 174 w 109"/>
                <a:gd name="T37" fmla="*/ 123 h 156"/>
                <a:gd name="T38" fmla="*/ 186 w 109"/>
                <a:gd name="T39" fmla="*/ 107 h 156"/>
                <a:gd name="T40" fmla="*/ 197 w 109"/>
                <a:gd name="T41" fmla="*/ 88 h 156"/>
                <a:gd name="T42" fmla="*/ 186 w 109"/>
                <a:gd name="T43" fmla="*/ 70 h 156"/>
                <a:gd name="T44" fmla="*/ 160 w 109"/>
                <a:gd name="T45" fmla="*/ 47 h 156"/>
                <a:gd name="T46" fmla="*/ 104 w 109"/>
                <a:gd name="T47" fmla="*/ 27 h 156"/>
                <a:gd name="T48" fmla="*/ 0 w 109"/>
                <a:gd name="T49" fmla="*/ 0 h 15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109" h="156">
                  <a:moveTo>
                    <a:pt x="0" y="0"/>
                  </a:moveTo>
                  <a:lnTo>
                    <a:pt x="5" y="1"/>
                  </a:lnTo>
                  <a:lnTo>
                    <a:pt x="18" y="5"/>
                  </a:lnTo>
                  <a:lnTo>
                    <a:pt x="37" y="12"/>
                  </a:lnTo>
                  <a:lnTo>
                    <a:pt x="58" y="24"/>
                  </a:lnTo>
                  <a:lnTo>
                    <a:pt x="78" y="44"/>
                  </a:lnTo>
                  <a:lnTo>
                    <a:pt x="96" y="71"/>
                  </a:lnTo>
                  <a:lnTo>
                    <a:pt x="107" y="108"/>
                  </a:lnTo>
                  <a:lnTo>
                    <a:pt x="109" y="156"/>
                  </a:lnTo>
                  <a:lnTo>
                    <a:pt x="105" y="156"/>
                  </a:lnTo>
                  <a:lnTo>
                    <a:pt x="99" y="156"/>
                  </a:lnTo>
                  <a:lnTo>
                    <a:pt x="93" y="156"/>
                  </a:lnTo>
                  <a:lnTo>
                    <a:pt x="87" y="154"/>
                  </a:lnTo>
                  <a:lnTo>
                    <a:pt x="81" y="153"/>
                  </a:lnTo>
                  <a:lnTo>
                    <a:pt x="74" y="150"/>
                  </a:lnTo>
                  <a:lnTo>
                    <a:pt x="66" y="145"/>
                  </a:lnTo>
                  <a:lnTo>
                    <a:pt x="58" y="139"/>
                  </a:lnTo>
                  <a:lnTo>
                    <a:pt x="53" y="126"/>
                  </a:lnTo>
                  <a:lnTo>
                    <a:pt x="53" y="111"/>
                  </a:lnTo>
                  <a:lnTo>
                    <a:pt x="56" y="96"/>
                  </a:lnTo>
                  <a:lnTo>
                    <a:pt x="59" y="80"/>
                  </a:lnTo>
                  <a:lnTo>
                    <a:pt x="56" y="62"/>
                  </a:lnTo>
                  <a:lnTo>
                    <a:pt x="48" y="43"/>
                  </a:lnTo>
                  <a:lnTo>
                    <a:pt x="31" y="2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9" name="Freeform 41"/>
            <p:cNvSpPr>
              <a:spLocks/>
            </p:cNvSpPr>
            <p:nvPr/>
          </p:nvSpPr>
          <p:spPr bwMode="ltGray">
            <a:xfrm rot="1584153">
              <a:off x="236" y="721"/>
              <a:ext cx="62" cy="97"/>
            </a:xfrm>
            <a:custGeom>
              <a:avLst/>
              <a:gdLst>
                <a:gd name="T0" fmla="*/ 104 w 46"/>
                <a:gd name="T1" fmla="*/ 0 h 94"/>
                <a:gd name="T2" fmla="*/ 66 w 46"/>
                <a:gd name="T3" fmla="*/ 42 h 94"/>
                <a:gd name="T4" fmla="*/ 49 w 46"/>
                <a:gd name="T5" fmla="*/ 70 h 94"/>
                <a:gd name="T6" fmla="*/ 36 w 46"/>
                <a:gd name="T7" fmla="*/ 91 h 94"/>
                <a:gd name="T8" fmla="*/ 0 w 46"/>
                <a:gd name="T9" fmla="*/ 106 h 94"/>
                <a:gd name="T10" fmla="*/ 40 w 46"/>
                <a:gd name="T11" fmla="*/ 100 h 94"/>
                <a:gd name="T12" fmla="*/ 77 w 46"/>
                <a:gd name="T13" fmla="*/ 92 h 94"/>
                <a:gd name="T14" fmla="*/ 105 w 46"/>
                <a:gd name="T15" fmla="*/ 77 h 94"/>
                <a:gd name="T16" fmla="*/ 132 w 46"/>
                <a:gd name="T17" fmla="*/ 65 h 94"/>
                <a:gd name="T18" fmla="*/ 150 w 46"/>
                <a:gd name="T19" fmla="*/ 49 h 94"/>
                <a:gd name="T20" fmla="*/ 152 w 46"/>
                <a:gd name="T21" fmla="*/ 34 h 94"/>
                <a:gd name="T22" fmla="*/ 140 w 46"/>
                <a:gd name="T23" fmla="*/ 15 h 94"/>
                <a:gd name="T24" fmla="*/ 104 w 46"/>
                <a:gd name="T25" fmla="*/ 0 h 94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46" h="94">
                  <a:moveTo>
                    <a:pt x="31" y="0"/>
                  </a:moveTo>
                  <a:lnTo>
                    <a:pt x="20" y="38"/>
                  </a:lnTo>
                  <a:lnTo>
                    <a:pt x="15" y="62"/>
                  </a:lnTo>
                  <a:lnTo>
                    <a:pt x="11" y="79"/>
                  </a:lnTo>
                  <a:lnTo>
                    <a:pt x="0" y="94"/>
                  </a:lnTo>
                  <a:lnTo>
                    <a:pt x="12" y="88"/>
                  </a:lnTo>
                  <a:lnTo>
                    <a:pt x="23" y="80"/>
                  </a:lnTo>
                  <a:lnTo>
                    <a:pt x="32" y="69"/>
                  </a:lnTo>
                  <a:lnTo>
                    <a:pt x="40" y="57"/>
                  </a:lnTo>
                  <a:lnTo>
                    <a:pt x="45" y="44"/>
                  </a:lnTo>
                  <a:lnTo>
                    <a:pt x="46" y="30"/>
                  </a:lnTo>
                  <a:lnTo>
                    <a:pt x="42" y="15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0" name="Freeform 42"/>
            <p:cNvSpPr>
              <a:spLocks/>
            </p:cNvSpPr>
            <p:nvPr/>
          </p:nvSpPr>
          <p:spPr bwMode="ltGray">
            <a:xfrm rot="1584153">
              <a:off x="585" y="466"/>
              <a:ext cx="72" cy="41"/>
            </a:xfrm>
            <a:custGeom>
              <a:avLst/>
              <a:gdLst>
                <a:gd name="T0" fmla="*/ 0 w 54"/>
                <a:gd name="T1" fmla="*/ 0 h 40"/>
                <a:gd name="T2" fmla="*/ 1 w 54"/>
                <a:gd name="T3" fmla="*/ 1 h 40"/>
                <a:gd name="T4" fmla="*/ 20 w 54"/>
                <a:gd name="T5" fmla="*/ 3 h 40"/>
                <a:gd name="T6" fmla="*/ 41 w 54"/>
                <a:gd name="T7" fmla="*/ 8 h 40"/>
                <a:gd name="T8" fmla="*/ 65 w 54"/>
                <a:gd name="T9" fmla="*/ 12 h 40"/>
                <a:gd name="T10" fmla="*/ 92 w 54"/>
                <a:gd name="T11" fmla="*/ 15 h 40"/>
                <a:gd name="T12" fmla="*/ 121 w 54"/>
                <a:gd name="T13" fmla="*/ 17 h 40"/>
                <a:gd name="T14" fmla="*/ 144 w 54"/>
                <a:gd name="T15" fmla="*/ 18 h 40"/>
                <a:gd name="T16" fmla="*/ 171 w 54"/>
                <a:gd name="T17" fmla="*/ 16 h 40"/>
                <a:gd name="T18" fmla="*/ 169 w 54"/>
                <a:gd name="T19" fmla="*/ 29 h 40"/>
                <a:gd name="T20" fmla="*/ 159 w 54"/>
                <a:gd name="T21" fmla="*/ 37 h 40"/>
                <a:gd name="T22" fmla="*/ 140 w 54"/>
                <a:gd name="T23" fmla="*/ 42 h 40"/>
                <a:gd name="T24" fmla="*/ 116 w 54"/>
                <a:gd name="T25" fmla="*/ 44 h 40"/>
                <a:gd name="T26" fmla="*/ 87 w 54"/>
                <a:gd name="T27" fmla="*/ 43 h 40"/>
                <a:gd name="T28" fmla="*/ 59 w 54"/>
                <a:gd name="T29" fmla="*/ 36 h 40"/>
                <a:gd name="T30" fmla="*/ 31 w 54"/>
                <a:gd name="T31" fmla="*/ 24 h 40"/>
                <a:gd name="T32" fmla="*/ 0 w 54"/>
                <a:gd name="T33" fmla="*/ 0 h 40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54" h="40">
                  <a:moveTo>
                    <a:pt x="0" y="0"/>
                  </a:moveTo>
                  <a:lnTo>
                    <a:pt x="1" y="1"/>
                  </a:lnTo>
                  <a:lnTo>
                    <a:pt x="6" y="3"/>
                  </a:lnTo>
                  <a:lnTo>
                    <a:pt x="13" y="8"/>
                  </a:lnTo>
                  <a:lnTo>
                    <a:pt x="21" y="12"/>
                  </a:lnTo>
                  <a:lnTo>
                    <a:pt x="29" y="15"/>
                  </a:lnTo>
                  <a:lnTo>
                    <a:pt x="38" y="17"/>
                  </a:lnTo>
                  <a:lnTo>
                    <a:pt x="46" y="18"/>
                  </a:lnTo>
                  <a:lnTo>
                    <a:pt x="54" y="16"/>
                  </a:lnTo>
                  <a:lnTo>
                    <a:pt x="53" y="25"/>
                  </a:lnTo>
                  <a:lnTo>
                    <a:pt x="50" y="33"/>
                  </a:lnTo>
                  <a:lnTo>
                    <a:pt x="44" y="38"/>
                  </a:lnTo>
                  <a:lnTo>
                    <a:pt x="37" y="40"/>
                  </a:lnTo>
                  <a:lnTo>
                    <a:pt x="28" y="39"/>
                  </a:lnTo>
                  <a:lnTo>
                    <a:pt x="19" y="32"/>
                  </a:lnTo>
                  <a:lnTo>
                    <a:pt x="10" y="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1" name="Freeform 43"/>
            <p:cNvSpPr>
              <a:spLocks/>
            </p:cNvSpPr>
            <p:nvPr/>
          </p:nvSpPr>
          <p:spPr bwMode="ltGray">
            <a:xfrm>
              <a:off x="0" y="886"/>
              <a:ext cx="360" cy="650"/>
            </a:xfrm>
            <a:custGeom>
              <a:avLst/>
              <a:gdLst>
                <a:gd name="T0" fmla="*/ 264 w 360"/>
                <a:gd name="T1" fmla="*/ 0 h 650"/>
                <a:gd name="T2" fmla="*/ 269 w 360"/>
                <a:gd name="T3" fmla="*/ 9 h 650"/>
                <a:gd name="T4" fmla="*/ 277 w 360"/>
                <a:gd name="T5" fmla="*/ 22 h 650"/>
                <a:gd name="T6" fmla="*/ 286 w 360"/>
                <a:gd name="T7" fmla="*/ 39 h 650"/>
                <a:gd name="T8" fmla="*/ 297 w 360"/>
                <a:gd name="T9" fmla="*/ 58 h 650"/>
                <a:gd name="T10" fmla="*/ 309 w 360"/>
                <a:gd name="T11" fmla="*/ 83 h 650"/>
                <a:gd name="T12" fmla="*/ 319 w 360"/>
                <a:gd name="T13" fmla="*/ 108 h 650"/>
                <a:gd name="T14" fmla="*/ 329 w 360"/>
                <a:gd name="T15" fmla="*/ 136 h 650"/>
                <a:gd name="T16" fmla="*/ 333 w 360"/>
                <a:gd name="T17" fmla="*/ 163 h 650"/>
                <a:gd name="T18" fmla="*/ 336 w 360"/>
                <a:gd name="T19" fmla="*/ 193 h 650"/>
                <a:gd name="T20" fmla="*/ 332 w 360"/>
                <a:gd name="T21" fmla="*/ 223 h 650"/>
                <a:gd name="T22" fmla="*/ 323 w 360"/>
                <a:gd name="T23" fmla="*/ 255 h 650"/>
                <a:gd name="T24" fmla="*/ 310 w 360"/>
                <a:gd name="T25" fmla="*/ 285 h 650"/>
                <a:gd name="T26" fmla="*/ 287 w 360"/>
                <a:gd name="T27" fmla="*/ 315 h 650"/>
                <a:gd name="T28" fmla="*/ 257 w 360"/>
                <a:gd name="T29" fmla="*/ 343 h 650"/>
                <a:gd name="T30" fmla="*/ 218 w 360"/>
                <a:gd name="T31" fmla="*/ 370 h 650"/>
                <a:gd name="T32" fmla="*/ 167 w 360"/>
                <a:gd name="T33" fmla="*/ 396 h 650"/>
                <a:gd name="T34" fmla="*/ 111 w 360"/>
                <a:gd name="T35" fmla="*/ 425 h 650"/>
                <a:gd name="T36" fmla="*/ 69 w 360"/>
                <a:gd name="T37" fmla="*/ 457 h 650"/>
                <a:gd name="T38" fmla="*/ 35 w 360"/>
                <a:gd name="T39" fmla="*/ 490 h 650"/>
                <a:gd name="T40" fmla="*/ 12 w 360"/>
                <a:gd name="T41" fmla="*/ 526 h 650"/>
                <a:gd name="T42" fmla="*/ 0 w 360"/>
                <a:gd name="T43" fmla="*/ 553 h 650"/>
                <a:gd name="T44" fmla="*/ 0 w 360"/>
                <a:gd name="T45" fmla="*/ 650 h 650"/>
                <a:gd name="T46" fmla="*/ 6 w 360"/>
                <a:gd name="T47" fmla="*/ 628 h 650"/>
                <a:gd name="T48" fmla="*/ 19 w 360"/>
                <a:gd name="T49" fmla="*/ 594 h 650"/>
                <a:gd name="T50" fmla="*/ 43 w 360"/>
                <a:gd name="T51" fmla="*/ 551 h 650"/>
                <a:gd name="T52" fmla="*/ 76 w 360"/>
                <a:gd name="T53" fmla="*/ 503 h 650"/>
                <a:gd name="T54" fmla="*/ 125 w 360"/>
                <a:gd name="T55" fmla="*/ 454 h 650"/>
                <a:gd name="T56" fmla="*/ 190 w 360"/>
                <a:gd name="T57" fmla="*/ 408 h 650"/>
                <a:gd name="T58" fmla="*/ 275 w 360"/>
                <a:gd name="T59" fmla="*/ 365 h 650"/>
                <a:gd name="T60" fmla="*/ 308 w 360"/>
                <a:gd name="T61" fmla="*/ 342 h 650"/>
                <a:gd name="T62" fmla="*/ 335 w 360"/>
                <a:gd name="T63" fmla="*/ 305 h 650"/>
                <a:gd name="T64" fmla="*/ 352 w 360"/>
                <a:gd name="T65" fmla="*/ 255 h 650"/>
                <a:gd name="T66" fmla="*/ 360 w 360"/>
                <a:gd name="T67" fmla="*/ 201 h 650"/>
                <a:gd name="T68" fmla="*/ 356 w 360"/>
                <a:gd name="T69" fmla="*/ 144 h 650"/>
                <a:gd name="T70" fmla="*/ 341 w 360"/>
                <a:gd name="T71" fmla="*/ 88 h 650"/>
                <a:gd name="T72" fmla="*/ 311 w 360"/>
                <a:gd name="T73" fmla="*/ 39 h 650"/>
                <a:gd name="T74" fmla="*/ 264 w 360"/>
                <a:gd name="T75" fmla="*/ 0 h 650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0" t="0" r="r" b="b"/>
              <a:pathLst>
                <a:path w="360" h="650">
                  <a:moveTo>
                    <a:pt x="264" y="0"/>
                  </a:moveTo>
                  <a:lnTo>
                    <a:pt x="269" y="9"/>
                  </a:lnTo>
                  <a:lnTo>
                    <a:pt x="277" y="22"/>
                  </a:lnTo>
                  <a:lnTo>
                    <a:pt x="286" y="39"/>
                  </a:lnTo>
                  <a:lnTo>
                    <a:pt x="297" y="58"/>
                  </a:lnTo>
                  <a:lnTo>
                    <a:pt x="309" y="83"/>
                  </a:lnTo>
                  <a:lnTo>
                    <a:pt x="319" y="108"/>
                  </a:lnTo>
                  <a:lnTo>
                    <a:pt x="329" y="136"/>
                  </a:lnTo>
                  <a:lnTo>
                    <a:pt x="333" y="163"/>
                  </a:lnTo>
                  <a:lnTo>
                    <a:pt x="336" y="193"/>
                  </a:lnTo>
                  <a:lnTo>
                    <a:pt x="332" y="223"/>
                  </a:lnTo>
                  <a:lnTo>
                    <a:pt x="323" y="255"/>
                  </a:lnTo>
                  <a:lnTo>
                    <a:pt x="310" y="285"/>
                  </a:lnTo>
                  <a:lnTo>
                    <a:pt x="287" y="315"/>
                  </a:lnTo>
                  <a:lnTo>
                    <a:pt x="257" y="343"/>
                  </a:lnTo>
                  <a:lnTo>
                    <a:pt x="218" y="370"/>
                  </a:lnTo>
                  <a:lnTo>
                    <a:pt x="167" y="396"/>
                  </a:lnTo>
                  <a:lnTo>
                    <a:pt x="111" y="425"/>
                  </a:lnTo>
                  <a:lnTo>
                    <a:pt x="69" y="457"/>
                  </a:lnTo>
                  <a:lnTo>
                    <a:pt x="35" y="490"/>
                  </a:lnTo>
                  <a:lnTo>
                    <a:pt x="12" y="526"/>
                  </a:lnTo>
                  <a:lnTo>
                    <a:pt x="0" y="553"/>
                  </a:lnTo>
                  <a:lnTo>
                    <a:pt x="0" y="650"/>
                  </a:lnTo>
                  <a:lnTo>
                    <a:pt x="6" y="628"/>
                  </a:lnTo>
                  <a:lnTo>
                    <a:pt x="19" y="594"/>
                  </a:lnTo>
                  <a:lnTo>
                    <a:pt x="43" y="551"/>
                  </a:lnTo>
                  <a:lnTo>
                    <a:pt x="76" y="503"/>
                  </a:lnTo>
                  <a:lnTo>
                    <a:pt x="125" y="454"/>
                  </a:lnTo>
                  <a:lnTo>
                    <a:pt x="190" y="408"/>
                  </a:lnTo>
                  <a:lnTo>
                    <a:pt x="275" y="365"/>
                  </a:lnTo>
                  <a:lnTo>
                    <a:pt x="308" y="342"/>
                  </a:lnTo>
                  <a:lnTo>
                    <a:pt x="335" y="305"/>
                  </a:lnTo>
                  <a:lnTo>
                    <a:pt x="352" y="255"/>
                  </a:lnTo>
                  <a:lnTo>
                    <a:pt x="360" y="201"/>
                  </a:lnTo>
                  <a:lnTo>
                    <a:pt x="356" y="144"/>
                  </a:lnTo>
                  <a:lnTo>
                    <a:pt x="341" y="88"/>
                  </a:lnTo>
                  <a:lnTo>
                    <a:pt x="311" y="39"/>
                  </a:lnTo>
                  <a:lnTo>
                    <a:pt x="264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2" name="Freeform 44"/>
            <p:cNvSpPr>
              <a:spLocks/>
            </p:cNvSpPr>
            <p:nvPr/>
          </p:nvSpPr>
          <p:spPr bwMode="ltGray">
            <a:xfrm rot="1584153">
              <a:off x="56" y="84"/>
              <a:ext cx="804" cy="686"/>
            </a:xfrm>
            <a:custGeom>
              <a:avLst/>
              <a:gdLst>
                <a:gd name="T0" fmla="*/ 54 w 596"/>
                <a:gd name="T1" fmla="*/ 416 h 666"/>
                <a:gd name="T2" fmla="*/ 20 w 596"/>
                <a:gd name="T3" fmla="*/ 384 h 666"/>
                <a:gd name="T4" fmla="*/ 0 w 596"/>
                <a:gd name="T5" fmla="*/ 325 h 666"/>
                <a:gd name="T6" fmla="*/ 12 w 596"/>
                <a:gd name="T7" fmla="*/ 250 h 666"/>
                <a:gd name="T8" fmla="*/ 84 w 596"/>
                <a:gd name="T9" fmla="*/ 171 h 666"/>
                <a:gd name="T10" fmla="*/ 228 w 596"/>
                <a:gd name="T11" fmla="*/ 96 h 666"/>
                <a:gd name="T12" fmla="*/ 471 w 596"/>
                <a:gd name="T13" fmla="*/ 35 h 666"/>
                <a:gd name="T14" fmla="*/ 817 w 596"/>
                <a:gd name="T15" fmla="*/ 2 h 666"/>
                <a:gd name="T16" fmla="*/ 1260 w 596"/>
                <a:gd name="T17" fmla="*/ 9 h 666"/>
                <a:gd name="T18" fmla="*/ 1603 w 596"/>
                <a:gd name="T19" fmla="*/ 76 h 666"/>
                <a:gd name="T20" fmla="*/ 1835 w 596"/>
                <a:gd name="T21" fmla="*/ 185 h 666"/>
                <a:gd name="T22" fmla="*/ 1956 w 596"/>
                <a:gd name="T23" fmla="*/ 320 h 666"/>
                <a:gd name="T24" fmla="*/ 1971 w 596"/>
                <a:gd name="T25" fmla="*/ 460 h 666"/>
                <a:gd name="T26" fmla="*/ 1876 w 596"/>
                <a:gd name="T27" fmla="*/ 591 h 666"/>
                <a:gd name="T28" fmla="*/ 1679 w 596"/>
                <a:gd name="T29" fmla="*/ 692 h 666"/>
                <a:gd name="T30" fmla="*/ 1381 w 596"/>
                <a:gd name="T31" fmla="*/ 747 h 666"/>
                <a:gd name="T32" fmla="*/ 1288 w 596"/>
                <a:gd name="T33" fmla="*/ 742 h 666"/>
                <a:gd name="T34" fmla="*/ 1461 w 596"/>
                <a:gd name="T35" fmla="*/ 695 h 666"/>
                <a:gd name="T36" fmla="*/ 1596 w 596"/>
                <a:gd name="T37" fmla="*/ 612 h 666"/>
                <a:gd name="T38" fmla="*/ 1688 w 596"/>
                <a:gd name="T39" fmla="*/ 511 h 666"/>
                <a:gd name="T40" fmla="*/ 1721 w 596"/>
                <a:gd name="T41" fmla="*/ 400 h 666"/>
                <a:gd name="T42" fmla="*/ 1701 w 596"/>
                <a:gd name="T43" fmla="*/ 290 h 666"/>
                <a:gd name="T44" fmla="*/ 1605 w 596"/>
                <a:gd name="T45" fmla="*/ 196 h 666"/>
                <a:gd name="T46" fmla="*/ 1434 w 596"/>
                <a:gd name="T47" fmla="*/ 126 h 666"/>
                <a:gd name="T48" fmla="*/ 1130 w 596"/>
                <a:gd name="T49" fmla="*/ 83 h 666"/>
                <a:gd name="T50" fmla="*/ 815 w 596"/>
                <a:gd name="T51" fmla="*/ 69 h 666"/>
                <a:gd name="T52" fmla="*/ 577 w 596"/>
                <a:gd name="T53" fmla="*/ 79 h 666"/>
                <a:gd name="T54" fmla="*/ 401 w 596"/>
                <a:gd name="T55" fmla="*/ 113 h 666"/>
                <a:gd name="T56" fmla="*/ 277 w 596"/>
                <a:gd name="T57" fmla="*/ 168 h 666"/>
                <a:gd name="T58" fmla="*/ 189 w 596"/>
                <a:gd name="T59" fmla="*/ 232 h 666"/>
                <a:gd name="T60" fmla="*/ 132 w 596"/>
                <a:gd name="T61" fmla="*/ 306 h 666"/>
                <a:gd name="T62" fmla="*/ 93 w 596"/>
                <a:gd name="T63" fmla="*/ 381 h 66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0" t="0" r="r" b="b"/>
              <a:pathLst>
                <a:path w="596" h="666">
                  <a:moveTo>
                    <a:pt x="22" y="372"/>
                  </a:moveTo>
                  <a:lnTo>
                    <a:pt x="16" y="370"/>
                  </a:lnTo>
                  <a:lnTo>
                    <a:pt x="10" y="360"/>
                  </a:lnTo>
                  <a:lnTo>
                    <a:pt x="6" y="341"/>
                  </a:lnTo>
                  <a:lnTo>
                    <a:pt x="1" y="318"/>
                  </a:lnTo>
                  <a:lnTo>
                    <a:pt x="0" y="289"/>
                  </a:lnTo>
                  <a:lnTo>
                    <a:pt x="0" y="257"/>
                  </a:lnTo>
                  <a:lnTo>
                    <a:pt x="4" y="222"/>
                  </a:lnTo>
                  <a:lnTo>
                    <a:pt x="13" y="187"/>
                  </a:lnTo>
                  <a:lnTo>
                    <a:pt x="25" y="151"/>
                  </a:lnTo>
                  <a:lnTo>
                    <a:pt x="45" y="116"/>
                  </a:lnTo>
                  <a:lnTo>
                    <a:pt x="69" y="84"/>
                  </a:lnTo>
                  <a:lnTo>
                    <a:pt x="101" y="55"/>
                  </a:lnTo>
                  <a:lnTo>
                    <a:pt x="142" y="31"/>
                  </a:lnTo>
                  <a:lnTo>
                    <a:pt x="190" y="13"/>
                  </a:lnTo>
                  <a:lnTo>
                    <a:pt x="247" y="2"/>
                  </a:lnTo>
                  <a:lnTo>
                    <a:pt x="314" y="0"/>
                  </a:lnTo>
                  <a:lnTo>
                    <a:pt x="380" y="9"/>
                  </a:lnTo>
                  <a:lnTo>
                    <a:pt x="436" y="33"/>
                  </a:lnTo>
                  <a:lnTo>
                    <a:pt x="484" y="68"/>
                  </a:lnTo>
                  <a:lnTo>
                    <a:pt x="524" y="113"/>
                  </a:lnTo>
                  <a:lnTo>
                    <a:pt x="554" y="165"/>
                  </a:lnTo>
                  <a:lnTo>
                    <a:pt x="577" y="222"/>
                  </a:lnTo>
                  <a:lnTo>
                    <a:pt x="591" y="284"/>
                  </a:lnTo>
                  <a:lnTo>
                    <a:pt x="596" y="347"/>
                  </a:lnTo>
                  <a:lnTo>
                    <a:pt x="595" y="409"/>
                  </a:lnTo>
                  <a:lnTo>
                    <a:pt x="585" y="469"/>
                  </a:lnTo>
                  <a:lnTo>
                    <a:pt x="566" y="525"/>
                  </a:lnTo>
                  <a:lnTo>
                    <a:pt x="540" y="574"/>
                  </a:lnTo>
                  <a:lnTo>
                    <a:pt x="507" y="615"/>
                  </a:lnTo>
                  <a:lnTo>
                    <a:pt x="465" y="645"/>
                  </a:lnTo>
                  <a:lnTo>
                    <a:pt x="417" y="663"/>
                  </a:lnTo>
                  <a:lnTo>
                    <a:pt x="360" y="666"/>
                  </a:lnTo>
                  <a:lnTo>
                    <a:pt x="389" y="659"/>
                  </a:lnTo>
                  <a:lnTo>
                    <a:pt x="417" y="642"/>
                  </a:lnTo>
                  <a:lnTo>
                    <a:pt x="441" y="617"/>
                  </a:lnTo>
                  <a:lnTo>
                    <a:pt x="463" y="583"/>
                  </a:lnTo>
                  <a:lnTo>
                    <a:pt x="482" y="544"/>
                  </a:lnTo>
                  <a:lnTo>
                    <a:pt x="497" y="501"/>
                  </a:lnTo>
                  <a:lnTo>
                    <a:pt x="509" y="454"/>
                  </a:lnTo>
                  <a:lnTo>
                    <a:pt x="517" y="404"/>
                  </a:lnTo>
                  <a:lnTo>
                    <a:pt x="520" y="355"/>
                  </a:lnTo>
                  <a:lnTo>
                    <a:pt x="519" y="305"/>
                  </a:lnTo>
                  <a:lnTo>
                    <a:pt x="514" y="258"/>
                  </a:lnTo>
                  <a:lnTo>
                    <a:pt x="502" y="213"/>
                  </a:lnTo>
                  <a:lnTo>
                    <a:pt x="485" y="174"/>
                  </a:lnTo>
                  <a:lnTo>
                    <a:pt x="462" y="139"/>
                  </a:lnTo>
                  <a:lnTo>
                    <a:pt x="433" y="112"/>
                  </a:lnTo>
                  <a:lnTo>
                    <a:pt x="397" y="93"/>
                  </a:lnTo>
                  <a:lnTo>
                    <a:pt x="341" y="75"/>
                  </a:lnTo>
                  <a:lnTo>
                    <a:pt x="290" y="65"/>
                  </a:lnTo>
                  <a:lnTo>
                    <a:pt x="246" y="61"/>
                  </a:lnTo>
                  <a:lnTo>
                    <a:pt x="207" y="63"/>
                  </a:lnTo>
                  <a:lnTo>
                    <a:pt x="174" y="71"/>
                  </a:lnTo>
                  <a:lnTo>
                    <a:pt x="146" y="84"/>
                  </a:lnTo>
                  <a:lnTo>
                    <a:pt x="121" y="101"/>
                  </a:lnTo>
                  <a:lnTo>
                    <a:pt x="101" y="123"/>
                  </a:lnTo>
                  <a:lnTo>
                    <a:pt x="84" y="149"/>
                  </a:lnTo>
                  <a:lnTo>
                    <a:pt x="69" y="176"/>
                  </a:lnTo>
                  <a:lnTo>
                    <a:pt x="57" y="206"/>
                  </a:lnTo>
                  <a:lnTo>
                    <a:pt x="48" y="239"/>
                  </a:lnTo>
                  <a:lnTo>
                    <a:pt x="40" y="272"/>
                  </a:lnTo>
                  <a:lnTo>
                    <a:pt x="33" y="305"/>
                  </a:lnTo>
                  <a:lnTo>
                    <a:pt x="28" y="339"/>
                  </a:lnTo>
                  <a:lnTo>
                    <a:pt x="22" y="37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5165" name="Rectangle 45"/>
          <p:cNvSpPr>
            <a:spLocks noGrp="1" noChangeArrowheads="1"/>
          </p:cNvSpPr>
          <p:nvPr>
            <p:ph type="title"/>
          </p:nvPr>
        </p:nvSpPr>
        <p:spPr bwMode="auto">
          <a:xfrm>
            <a:off x="442913" y="103188"/>
            <a:ext cx="8243887" cy="1314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8" name="Rectangle 46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45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5167" name="Rectangle 4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168" name="Rectangle 4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169" name="Rectangle 4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293348A5-DBBD-4C73-94A1-7490C1A5A04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  <a:cs typeface="Arial" charset="0"/>
        </a:defRPr>
      </a:lvl2pPr>
      <a:lvl3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  <a:cs typeface="Arial" charset="0"/>
        </a:defRPr>
      </a:lvl3pPr>
      <a:lvl4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  <a:cs typeface="Arial" charset="0"/>
        </a:defRPr>
      </a:lvl4pPr>
      <a:lvl5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  <a:cs typeface="Arial" charset="0"/>
        </a:defRPr>
      </a:lvl5pPr>
      <a:lvl6pPr marL="457200" algn="ctr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  <a:cs typeface="Arial" charset="0"/>
        </a:defRPr>
      </a:lvl6pPr>
      <a:lvl7pPr marL="914400" algn="ctr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  <a:cs typeface="Arial" charset="0"/>
        </a:defRPr>
      </a:lvl7pPr>
      <a:lvl8pPr marL="1371600" algn="ctr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  <a:cs typeface="Arial" charset="0"/>
        </a:defRPr>
      </a:lvl8pPr>
      <a:lvl9pPr marL="1828800" algn="ctr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 txBox="1">
            <a:spLocks noChangeArrowheads="1"/>
          </p:cNvSpPr>
          <p:nvPr/>
        </p:nvSpPr>
        <p:spPr>
          <a:xfrm>
            <a:off x="442913" y="57150"/>
            <a:ext cx="8701087" cy="131445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cs typeface="Arial" charset="0"/>
              </a:defRPr>
            </a:lvl2pPr>
            <a:lvl3pPr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cs typeface="Arial" charset="0"/>
              </a:defRPr>
            </a:lvl3pPr>
            <a:lvl4pPr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cs typeface="Arial" charset="0"/>
              </a:defRPr>
            </a:lvl4pPr>
            <a:lvl5pPr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cs typeface="Arial" charset="0"/>
              </a:defRPr>
            </a:lvl5pPr>
            <a:lvl6pPr marL="457200" algn="ctr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cs typeface="Arial" charset="0"/>
              </a:defRPr>
            </a:lvl6pPr>
            <a:lvl7pPr marL="914400" algn="ctr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cs typeface="Arial" charset="0"/>
              </a:defRPr>
            </a:lvl7pPr>
            <a:lvl8pPr marL="1371600" algn="ctr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cs typeface="Arial" charset="0"/>
              </a:defRPr>
            </a:lvl8pPr>
            <a:lvl9pPr marL="1828800" algn="ctr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cs typeface="Arial" charset="0"/>
              </a:defRPr>
            </a:lvl9pPr>
          </a:lstStyle>
          <a:p>
            <a:pPr algn="r" eaLnBrk="1" hangingPunct="1">
              <a:defRPr/>
            </a:pPr>
            <a:r>
              <a:rPr lang="en-US" altLang="en-US" sz="3200" kern="0" dirty="0" smtClean="0">
                <a:solidFill>
                  <a:schemeClr val="hlink"/>
                </a:solidFill>
              </a:rPr>
              <a:t>Me llamo ______ </a:t>
            </a:r>
            <a:r>
              <a:rPr lang="en-US" altLang="en-US" sz="3200" kern="0" smtClean="0">
                <a:solidFill>
                  <a:schemeClr val="hlink"/>
                </a:solidFill>
              </a:rPr>
              <a:t>Clase </a:t>
            </a:r>
            <a:r>
              <a:rPr lang="en-US" altLang="en-US" sz="3200" kern="0" smtClean="0">
                <a:solidFill>
                  <a:schemeClr val="hlink"/>
                </a:solidFill>
              </a:rPr>
              <a:t>802</a:t>
            </a:r>
            <a:r>
              <a:rPr lang="en-US" altLang="en-US" sz="3200" kern="0" dirty="0" smtClean="0">
                <a:solidFill>
                  <a:schemeClr val="hlink"/>
                </a:solidFill>
              </a:rPr>
              <a:t/>
            </a:r>
            <a:br>
              <a:rPr lang="en-US" altLang="en-US" sz="3200" kern="0" dirty="0" smtClean="0">
                <a:solidFill>
                  <a:schemeClr val="hlink"/>
                </a:solidFill>
              </a:rPr>
            </a:br>
            <a:r>
              <a:rPr lang="en-US" altLang="en-US" sz="3200" kern="0" dirty="0" smtClean="0">
                <a:solidFill>
                  <a:schemeClr val="hlink"/>
                </a:solidFill>
              </a:rPr>
              <a:t>la fecha es el </a:t>
            </a:r>
            <a:r>
              <a:rPr lang="en-US" altLang="en-US" sz="3200" kern="0" dirty="0" smtClean="0">
                <a:solidFill>
                  <a:schemeClr val="hlink"/>
                </a:solidFill>
              </a:rPr>
              <a:t>10</a:t>
            </a:r>
            <a:r>
              <a:rPr lang="en-US" altLang="en-US" sz="3200" kern="0" dirty="0" smtClean="0">
                <a:solidFill>
                  <a:schemeClr val="hlink"/>
                </a:solidFill>
              </a:rPr>
              <a:t> </a:t>
            </a:r>
            <a:r>
              <a:rPr lang="en-US" altLang="en-US" sz="3200" kern="0" dirty="0" smtClean="0">
                <a:solidFill>
                  <a:schemeClr val="hlink"/>
                </a:solidFill>
              </a:rPr>
              <a:t>de </a:t>
            </a:r>
            <a:r>
              <a:rPr lang="en-US" altLang="en-US" sz="3200" kern="0" dirty="0" err="1" smtClean="0">
                <a:solidFill>
                  <a:schemeClr val="hlink"/>
                </a:solidFill>
              </a:rPr>
              <a:t>abril</a:t>
            </a:r>
            <a:r>
              <a:rPr lang="en-US" altLang="en-US" sz="3200" kern="0" dirty="0" smtClean="0">
                <a:solidFill>
                  <a:schemeClr val="hlink"/>
                </a:solidFill>
              </a:rPr>
              <a:t> </a:t>
            </a:r>
            <a:r>
              <a:rPr lang="en-US" altLang="en-US" sz="3200" kern="0" dirty="0" smtClean="0">
                <a:solidFill>
                  <a:schemeClr val="hlink"/>
                </a:solidFill>
              </a:rPr>
              <a:t>del 2018</a:t>
            </a:r>
          </a:p>
        </p:txBody>
      </p:sp>
      <p:sp>
        <p:nvSpPr>
          <p:cNvPr id="3" name="Rectangle 7"/>
          <p:cNvSpPr txBox="1">
            <a:spLocks noChangeArrowheads="1"/>
          </p:cNvSpPr>
          <p:nvPr/>
        </p:nvSpPr>
        <p:spPr>
          <a:xfrm>
            <a:off x="457200" y="1182688"/>
            <a:ext cx="8229600" cy="4456112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609600" indent="-609600" eaLnBrk="1" hangingPunct="1">
              <a:lnSpc>
                <a:spcPct val="90000"/>
              </a:lnSpc>
              <a:buFontTx/>
              <a:buNone/>
              <a:defRPr/>
            </a:pPr>
            <a:r>
              <a:rPr lang="es-ES_tradnl" altLang="en-US" sz="2800" b="1" kern="0" smtClean="0">
                <a:solidFill>
                  <a:srgbClr val="FF0066"/>
                </a:solidFill>
              </a:rPr>
              <a:t>Propósito # 66:</a:t>
            </a:r>
            <a:r>
              <a:rPr lang="es-ES_tradnl" altLang="en-US" sz="2800" kern="0" smtClean="0">
                <a:solidFill>
                  <a:srgbClr val="FF0066"/>
                </a:solidFill>
              </a:rPr>
              <a:t>¿</a:t>
            </a:r>
            <a:r>
              <a:rPr lang="es-ES_tradnl" altLang="en-US" sz="2800" kern="0" smtClean="0"/>
              <a:t>Fuiste a un concierto?</a:t>
            </a:r>
          </a:p>
          <a:p>
            <a:pPr marL="609600" indent="-609600" eaLnBrk="1" hangingPunct="1">
              <a:lnSpc>
                <a:spcPct val="90000"/>
              </a:lnSpc>
              <a:buFontTx/>
              <a:buNone/>
              <a:defRPr/>
            </a:pPr>
            <a:r>
              <a:rPr lang="es-ES_tradnl" altLang="en-US" sz="2400" i="1" kern="0" smtClean="0">
                <a:solidFill>
                  <a:srgbClr val="800080"/>
                </a:solidFill>
              </a:rPr>
              <a:t>L.O.- to learn movies and museum vocabulary</a:t>
            </a:r>
          </a:p>
          <a:p>
            <a:pPr marL="609600" indent="-609600" eaLnBrk="1" hangingPunct="1">
              <a:lnSpc>
                <a:spcPct val="90000"/>
              </a:lnSpc>
              <a:buFontTx/>
              <a:buNone/>
              <a:defRPr/>
            </a:pPr>
            <a:r>
              <a:rPr lang="es-ES_tradnl" altLang="en-US" sz="2800" b="1" kern="0" smtClean="0">
                <a:solidFill>
                  <a:srgbClr val="FF0066"/>
                </a:solidFill>
              </a:rPr>
              <a:t>Actividad Inicial: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s-ES_tradnl" altLang="en-US" sz="2800" kern="0" smtClean="0"/>
              <a:t>Copia y completa con el pretérito:</a:t>
            </a:r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  <a:defRPr/>
            </a:pPr>
            <a:r>
              <a:rPr lang="es-ES_tradnl" altLang="en-US" sz="2800" kern="0" smtClean="0"/>
              <a:t>Yo _______ a una fiesta. (ir)</a:t>
            </a:r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  <a:defRPr/>
            </a:pPr>
            <a:r>
              <a:rPr lang="es-ES_tradnl" altLang="en-US" sz="2800" kern="0" smtClean="0"/>
              <a:t>Mis amigos _______ también (ir)</a:t>
            </a:r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  <a:defRPr/>
            </a:pPr>
            <a:r>
              <a:rPr lang="es-ES_tradnl" altLang="en-US" sz="2800" kern="0" smtClean="0"/>
              <a:t>Durante la fiesta nosotros ________ música. (escuchar)</a:t>
            </a:r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  <a:defRPr/>
            </a:pPr>
            <a:r>
              <a:rPr lang="es-ES_tradnl" altLang="en-US" sz="2800" kern="0" smtClean="0"/>
              <a:t>Yo ________ unos picadillos.(tomar)</a:t>
            </a:r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  <a:defRPr/>
            </a:pPr>
            <a:r>
              <a:rPr lang="es-ES_tradnl" altLang="en-US" sz="2800" kern="0" smtClean="0"/>
              <a:t>¿_________ tú un refresco?(tomar)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s-ES_tradnl" altLang="en-US" sz="2800" kern="0" smtClean="0"/>
              <a:t>Escucha </a:t>
            </a:r>
            <a:r>
              <a:rPr lang="es-ES_tradnl" altLang="en-US" sz="2800" u="sng" kern="0" smtClean="0"/>
              <a:t>Ejercicio 1</a:t>
            </a:r>
            <a:r>
              <a:rPr lang="es-ES_tradnl" altLang="en-US" sz="2800" kern="0" smtClean="0"/>
              <a:t> p. 268 (1-6)</a:t>
            </a:r>
            <a:endParaRPr lang="es-ES_tradnl" altLang="en-US" sz="2800" kern="0" dirty="0" smtClean="0"/>
          </a:p>
        </p:txBody>
      </p:sp>
    </p:spTree>
    <p:extLst>
      <p:ext uri="{BB962C8B-B14F-4D97-AF65-F5344CB8AC3E}">
        <p14:creationId xmlns:p14="http://schemas.microsoft.com/office/powerpoint/2010/main" val="14743270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en-US" altLang="en-US" smtClean="0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US" altLang="en-US" smtClean="0"/>
          </a:p>
        </p:txBody>
      </p:sp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401" t="7722" r="15013" b="19366"/>
          <a:stretch>
            <a:fillRect/>
          </a:stretch>
        </p:blipFill>
        <p:spPr bwMode="auto">
          <a:xfrm>
            <a:off x="0" y="0"/>
            <a:ext cx="9144000" cy="61356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149" name="Line 5"/>
          <p:cNvSpPr>
            <a:spLocks noChangeShapeType="1"/>
          </p:cNvSpPr>
          <p:nvPr/>
        </p:nvSpPr>
        <p:spPr bwMode="auto">
          <a:xfrm flipV="1">
            <a:off x="4191000" y="1905000"/>
            <a:ext cx="1371600" cy="5334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294" name="Text Box 6"/>
          <p:cNvSpPr txBox="1">
            <a:spLocks noChangeArrowheads="1"/>
          </p:cNvSpPr>
          <p:nvPr/>
        </p:nvSpPr>
        <p:spPr bwMode="auto">
          <a:xfrm>
            <a:off x="1295400" y="1066800"/>
            <a:ext cx="3581400" cy="4572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 b="1">
                <a:solidFill>
                  <a:srgbClr val="800080"/>
                </a:solidFill>
              </a:rPr>
              <a:t>The movie theater                                             </a:t>
            </a:r>
          </a:p>
        </p:txBody>
      </p:sp>
      <p:sp>
        <p:nvSpPr>
          <p:cNvPr id="12295" name="Text Box 7"/>
          <p:cNvSpPr txBox="1">
            <a:spLocks noChangeArrowheads="1"/>
          </p:cNvSpPr>
          <p:nvPr/>
        </p:nvSpPr>
        <p:spPr bwMode="auto">
          <a:xfrm>
            <a:off x="76200" y="2209800"/>
            <a:ext cx="2057400" cy="4572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 b="1">
                <a:solidFill>
                  <a:srgbClr val="800080"/>
                </a:solidFill>
              </a:rPr>
              <a:t>Box office                                             </a:t>
            </a:r>
          </a:p>
        </p:txBody>
      </p:sp>
      <p:sp>
        <p:nvSpPr>
          <p:cNvPr id="12296" name="Text Box 8"/>
          <p:cNvSpPr txBox="1">
            <a:spLocks noChangeArrowheads="1"/>
          </p:cNvSpPr>
          <p:nvPr/>
        </p:nvSpPr>
        <p:spPr bwMode="auto">
          <a:xfrm>
            <a:off x="5562600" y="1600200"/>
            <a:ext cx="3048000" cy="4572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 b="1">
                <a:solidFill>
                  <a:srgbClr val="800080"/>
                </a:solidFill>
              </a:rPr>
              <a:t>The movie                                             </a:t>
            </a:r>
          </a:p>
        </p:txBody>
      </p:sp>
      <p:cxnSp>
        <p:nvCxnSpPr>
          <p:cNvPr id="3" name="Straight Connector 2"/>
          <p:cNvCxnSpPr/>
          <p:nvPr/>
        </p:nvCxnSpPr>
        <p:spPr>
          <a:xfrm>
            <a:off x="6934200" y="3505200"/>
            <a:ext cx="381000" cy="0"/>
          </a:xfrm>
          <a:prstGeom prst="line">
            <a:avLst/>
          </a:prstGeom>
          <a:ln w="381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 Box 8"/>
          <p:cNvSpPr txBox="1">
            <a:spLocks noChangeArrowheads="1"/>
          </p:cNvSpPr>
          <p:nvPr/>
        </p:nvSpPr>
        <p:spPr bwMode="auto">
          <a:xfrm>
            <a:off x="6705600" y="2800350"/>
            <a:ext cx="1143000" cy="4000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 b="1" dirty="0">
                <a:solidFill>
                  <a:srgbClr val="0000FF"/>
                </a:solidFill>
              </a:rPr>
              <a:t>went                                            </a:t>
            </a:r>
          </a:p>
        </p:txBody>
      </p:sp>
      <p:cxnSp>
        <p:nvCxnSpPr>
          <p:cNvPr id="14" name="Straight Connector 13"/>
          <p:cNvCxnSpPr/>
          <p:nvPr/>
        </p:nvCxnSpPr>
        <p:spPr>
          <a:xfrm>
            <a:off x="6934200" y="4191000"/>
            <a:ext cx="914400" cy="0"/>
          </a:xfrm>
          <a:prstGeom prst="line">
            <a:avLst/>
          </a:prstGeom>
          <a:ln w="381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 Box 8"/>
          <p:cNvSpPr txBox="1">
            <a:spLocks noChangeArrowheads="1"/>
          </p:cNvSpPr>
          <p:nvPr/>
        </p:nvSpPr>
        <p:spPr bwMode="auto">
          <a:xfrm>
            <a:off x="6781800" y="3505200"/>
            <a:ext cx="12954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 b="1">
                <a:solidFill>
                  <a:srgbClr val="0000FF"/>
                </a:solidFill>
              </a:rPr>
              <a:t>bought                                         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en-US" altLang="en-US" smtClean="0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US" altLang="en-US" smtClean="0"/>
          </a:p>
        </p:txBody>
      </p:sp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00" t="5000" r="12500" b="10599"/>
          <a:stretch>
            <a:fillRect/>
          </a:stretch>
        </p:blipFill>
        <p:spPr bwMode="auto">
          <a:xfrm>
            <a:off x="0" y="0"/>
            <a:ext cx="9144000" cy="6430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389" name="Text Box 5"/>
          <p:cNvSpPr txBox="1">
            <a:spLocks noChangeArrowheads="1"/>
          </p:cNvSpPr>
          <p:nvPr/>
        </p:nvSpPr>
        <p:spPr bwMode="auto">
          <a:xfrm>
            <a:off x="1905000" y="1066800"/>
            <a:ext cx="3048000" cy="4572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 b="1">
                <a:solidFill>
                  <a:srgbClr val="800080"/>
                </a:solidFill>
              </a:rPr>
              <a:t>The museum                                           </a:t>
            </a:r>
          </a:p>
        </p:txBody>
      </p:sp>
      <p:sp>
        <p:nvSpPr>
          <p:cNvPr id="16390" name="Text Box 6"/>
          <p:cNvSpPr txBox="1">
            <a:spLocks noChangeArrowheads="1"/>
          </p:cNvSpPr>
          <p:nvPr/>
        </p:nvSpPr>
        <p:spPr bwMode="auto">
          <a:xfrm>
            <a:off x="5867400" y="1752600"/>
            <a:ext cx="3048000" cy="4572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 b="1">
                <a:solidFill>
                  <a:srgbClr val="800080"/>
                </a:solidFill>
              </a:rPr>
              <a:t>The painting                                         </a:t>
            </a:r>
          </a:p>
        </p:txBody>
      </p:sp>
      <p:sp>
        <p:nvSpPr>
          <p:cNvPr id="16391" name="Text Box 7"/>
          <p:cNvSpPr txBox="1">
            <a:spLocks noChangeArrowheads="1"/>
          </p:cNvSpPr>
          <p:nvPr/>
        </p:nvSpPr>
        <p:spPr bwMode="auto">
          <a:xfrm>
            <a:off x="6659563" y="3810000"/>
            <a:ext cx="2438400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 b="1">
                <a:solidFill>
                  <a:srgbClr val="800080"/>
                </a:solidFill>
              </a:rPr>
              <a:t>The bronze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 b="1">
                <a:solidFill>
                  <a:srgbClr val="800080"/>
                </a:solidFill>
              </a:rPr>
              <a:t>statue                                  </a:t>
            </a:r>
          </a:p>
        </p:txBody>
      </p:sp>
      <p:sp>
        <p:nvSpPr>
          <p:cNvPr id="16394" name="Text Box 10"/>
          <p:cNvSpPr txBox="1">
            <a:spLocks noChangeArrowheads="1"/>
          </p:cNvSpPr>
          <p:nvPr/>
        </p:nvSpPr>
        <p:spPr bwMode="auto">
          <a:xfrm>
            <a:off x="5257800" y="4922838"/>
            <a:ext cx="3886200" cy="8223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400" b="1">
              <a:solidFill>
                <a:srgbClr val="800080"/>
              </a:solidFill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400" b="1">
              <a:solidFill>
                <a:srgbClr val="800080"/>
              </a:solidFill>
            </a:endParaRPr>
          </a:p>
        </p:txBody>
      </p:sp>
      <p:cxnSp>
        <p:nvCxnSpPr>
          <p:cNvPr id="11" name="Straight Connector 10"/>
          <p:cNvCxnSpPr/>
          <p:nvPr/>
        </p:nvCxnSpPr>
        <p:spPr>
          <a:xfrm>
            <a:off x="2286000" y="5943600"/>
            <a:ext cx="1295400" cy="0"/>
          </a:xfrm>
          <a:prstGeom prst="line">
            <a:avLst/>
          </a:prstGeom>
          <a:ln w="38100">
            <a:solidFill>
              <a:srgbClr val="80008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 Box 8"/>
          <p:cNvSpPr txBox="1">
            <a:spLocks noChangeArrowheads="1"/>
          </p:cNvSpPr>
          <p:nvPr/>
        </p:nvSpPr>
        <p:spPr bwMode="auto">
          <a:xfrm>
            <a:off x="2286000" y="4781550"/>
            <a:ext cx="12954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 b="1">
                <a:solidFill>
                  <a:srgbClr val="0000FF"/>
                </a:solidFill>
              </a:rPr>
              <a:t>visited                                            </a:t>
            </a:r>
          </a:p>
        </p:txBody>
      </p:sp>
      <p:cxnSp>
        <p:nvCxnSpPr>
          <p:cNvPr id="13" name="Straight Connector 12"/>
          <p:cNvCxnSpPr/>
          <p:nvPr/>
        </p:nvCxnSpPr>
        <p:spPr>
          <a:xfrm>
            <a:off x="2286000" y="5380038"/>
            <a:ext cx="1066800" cy="0"/>
          </a:xfrm>
          <a:prstGeom prst="line">
            <a:avLst/>
          </a:prstGeom>
          <a:ln w="381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 Box 8"/>
          <p:cNvSpPr txBox="1">
            <a:spLocks noChangeArrowheads="1"/>
          </p:cNvSpPr>
          <p:nvPr/>
        </p:nvSpPr>
        <p:spPr bwMode="auto">
          <a:xfrm>
            <a:off x="990600" y="5991225"/>
            <a:ext cx="12954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 b="1">
                <a:solidFill>
                  <a:srgbClr val="0000FF"/>
                </a:solidFill>
              </a:rPr>
              <a:t>saw                                            </a:t>
            </a:r>
          </a:p>
        </p:txBody>
      </p:sp>
      <p:sp>
        <p:nvSpPr>
          <p:cNvPr id="17" name="Text Box 8"/>
          <p:cNvSpPr txBox="1">
            <a:spLocks noChangeArrowheads="1"/>
          </p:cNvSpPr>
          <p:nvPr/>
        </p:nvSpPr>
        <p:spPr bwMode="auto">
          <a:xfrm>
            <a:off x="2286000" y="5943600"/>
            <a:ext cx="16764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 b="1" dirty="0">
                <a:solidFill>
                  <a:srgbClr val="800080"/>
                </a:solidFill>
              </a:rPr>
              <a:t>Exposition                                            </a:t>
            </a:r>
          </a:p>
        </p:txBody>
      </p:sp>
      <p:cxnSp>
        <p:nvCxnSpPr>
          <p:cNvPr id="18" name="Straight Connector 17"/>
          <p:cNvCxnSpPr/>
          <p:nvPr/>
        </p:nvCxnSpPr>
        <p:spPr>
          <a:xfrm>
            <a:off x="990600" y="6019800"/>
            <a:ext cx="762000" cy="0"/>
          </a:xfrm>
          <a:prstGeom prst="line">
            <a:avLst/>
          </a:prstGeom>
          <a:ln w="381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spec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en-US" altLang="en-US" smtClean="0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US" altLang="en-US" smtClean="0"/>
          </a:p>
        </p:txBody>
      </p:sp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00" t="6599" r="12500" b="11581"/>
          <a:stretch>
            <a:fillRect/>
          </a:stretch>
        </p:blipFill>
        <p:spPr bwMode="auto">
          <a:xfrm>
            <a:off x="0" y="122238"/>
            <a:ext cx="9144000" cy="6234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3" name="Straight Connector 2"/>
          <p:cNvCxnSpPr/>
          <p:nvPr/>
        </p:nvCxnSpPr>
        <p:spPr>
          <a:xfrm>
            <a:off x="5715000" y="2514600"/>
            <a:ext cx="1066800" cy="0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 Box 8"/>
          <p:cNvSpPr txBox="1">
            <a:spLocks noChangeArrowheads="1"/>
          </p:cNvSpPr>
          <p:nvPr/>
        </p:nvSpPr>
        <p:spPr bwMode="auto">
          <a:xfrm>
            <a:off x="5791200" y="1828800"/>
            <a:ext cx="16764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 b="1">
                <a:solidFill>
                  <a:srgbClr val="00B050"/>
                </a:solidFill>
              </a:rPr>
              <a:t>Always                                            </a:t>
            </a:r>
          </a:p>
        </p:txBody>
      </p:sp>
      <p:cxnSp>
        <p:nvCxnSpPr>
          <p:cNvPr id="13" name="Straight Connector 12"/>
          <p:cNvCxnSpPr/>
          <p:nvPr/>
        </p:nvCxnSpPr>
        <p:spPr>
          <a:xfrm>
            <a:off x="6019800" y="4800600"/>
            <a:ext cx="609600" cy="0"/>
          </a:xfrm>
          <a:prstGeom prst="line">
            <a:avLst/>
          </a:prstGeom>
          <a:ln w="381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 Box 8"/>
          <p:cNvSpPr txBox="1">
            <a:spLocks noChangeArrowheads="1"/>
          </p:cNvSpPr>
          <p:nvPr/>
        </p:nvSpPr>
        <p:spPr bwMode="auto">
          <a:xfrm>
            <a:off x="6553200" y="4506913"/>
            <a:ext cx="1676400" cy="646112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en-US" sz="1800" b="1" dirty="0" smtClean="0">
                <a:solidFill>
                  <a:schemeClr val="accent6">
                    <a:lumMod val="75000"/>
                  </a:schemeClr>
                </a:solidFill>
              </a:rPr>
              <a:t> anything/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en-US" sz="1800" b="1" dirty="0" smtClean="0">
                <a:solidFill>
                  <a:schemeClr val="accent6">
                    <a:lumMod val="75000"/>
                  </a:schemeClr>
                </a:solidFill>
              </a:rPr>
              <a:t>nothing</a:t>
            </a:r>
          </a:p>
        </p:txBody>
      </p:sp>
      <p:cxnSp>
        <p:nvCxnSpPr>
          <p:cNvPr id="16" name="Straight Connector 15"/>
          <p:cNvCxnSpPr/>
          <p:nvPr/>
        </p:nvCxnSpPr>
        <p:spPr>
          <a:xfrm>
            <a:off x="6324600" y="5410200"/>
            <a:ext cx="685800" cy="0"/>
          </a:xfrm>
          <a:prstGeom prst="line">
            <a:avLst/>
          </a:prstGeom>
          <a:ln w="381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 Box 8"/>
          <p:cNvSpPr txBox="1">
            <a:spLocks noChangeArrowheads="1"/>
          </p:cNvSpPr>
          <p:nvPr/>
        </p:nvSpPr>
        <p:spPr bwMode="auto">
          <a:xfrm>
            <a:off x="6188075" y="5410200"/>
            <a:ext cx="974725" cy="369888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en-US" sz="1800" b="1" dirty="0" smtClean="0">
                <a:solidFill>
                  <a:schemeClr val="accent6">
                    <a:lumMod val="75000"/>
                  </a:schemeClr>
                </a:solidFill>
              </a:rPr>
              <a:t>never                                         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algn="ctr">
              <a:buFontTx/>
              <a:buNone/>
            </a:pPr>
            <a:r>
              <a:rPr lang="es-MX" altLang="en-US" sz="3600" b="1" smtClean="0">
                <a:solidFill>
                  <a:srgbClr val="FF0066"/>
                </a:solidFill>
              </a:rPr>
              <a:t>Museos de América Latina</a:t>
            </a:r>
          </a:p>
        </p:txBody>
      </p:sp>
      <p:pic>
        <p:nvPicPr>
          <p:cNvPr id="7171" name="Picture 4" descr="Museo Nacional de Bellas Artes - Santiago Chile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600200"/>
            <a:ext cx="2819400" cy="190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2" name="Picture 5" descr="Museo de Arte Latinoamericano MALBA - Buenos Aires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4600" y="1600200"/>
            <a:ext cx="2540000" cy="190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3" name="Picture 6" descr="Muse de arte contemporaneo - Caracas Venezuela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2800" y="3200400"/>
            <a:ext cx="2743200" cy="190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4" name="Picture 7" descr="Museo Larco Herrera - Lima Peru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4876800"/>
            <a:ext cx="2819400" cy="198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5" name="Picture 8" descr="Museo del Placio de Bellas Artes - Mexico DF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4600" y="4935538"/>
            <a:ext cx="2590800" cy="1922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6" name="TextBox 9"/>
          <p:cNvSpPr txBox="1">
            <a:spLocks noChangeArrowheads="1"/>
          </p:cNvSpPr>
          <p:nvPr/>
        </p:nvSpPr>
        <p:spPr bwMode="auto">
          <a:xfrm>
            <a:off x="0" y="914400"/>
            <a:ext cx="3581400" cy="64611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MX" altLang="en-US" sz="1800" b="1">
                <a:solidFill>
                  <a:srgbClr val="800080"/>
                </a:solidFill>
              </a:rPr>
              <a:t>Museo Nacional de Bellas Artes – Santiago, Chile</a:t>
            </a:r>
          </a:p>
        </p:txBody>
      </p:sp>
      <p:sp>
        <p:nvSpPr>
          <p:cNvPr id="7177" name="TextBox 10"/>
          <p:cNvSpPr txBox="1">
            <a:spLocks noChangeArrowheads="1"/>
          </p:cNvSpPr>
          <p:nvPr/>
        </p:nvSpPr>
        <p:spPr bwMode="auto">
          <a:xfrm>
            <a:off x="3048000" y="2209800"/>
            <a:ext cx="3200400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MX" altLang="en-US" sz="1800" b="1">
                <a:solidFill>
                  <a:srgbClr val="800080"/>
                </a:solidFill>
              </a:rPr>
              <a:t>Museo de Arte Contemporáneo – Caracas, Venezuela</a:t>
            </a:r>
          </a:p>
        </p:txBody>
      </p:sp>
      <p:sp>
        <p:nvSpPr>
          <p:cNvPr id="7178" name="TextBox 11"/>
          <p:cNvSpPr txBox="1">
            <a:spLocks noChangeArrowheads="1"/>
          </p:cNvSpPr>
          <p:nvPr/>
        </p:nvSpPr>
        <p:spPr bwMode="auto">
          <a:xfrm>
            <a:off x="5791200" y="685800"/>
            <a:ext cx="3505200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MX" altLang="en-US" sz="1800" b="1">
                <a:solidFill>
                  <a:srgbClr val="800080"/>
                </a:solidFill>
              </a:rPr>
              <a:t>Museo de Arte Latinoamericano – Buenos Aires, Argentina</a:t>
            </a:r>
          </a:p>
        </p:txBody>
      </p:sp>
      <p:sp>
        <p:nvSpPr>
          <p:cNvPr id="7179" name="TextBox 12"/>
          <p:cNvSpPr txBox="1">
            <a:spLocks noChangeArrowheads="1"/>
          </p:cNvSpPr>
          <p:nvPr/>
        </p:nvSpPr>
        <p:spPr bwMode="auto">
          <a:xfrm>
            <a:off x="0" y="4267200"/>
            <a:ext cx="3276600" cy="646113"/>
          </a:xfrm>
          <a:prstGeom prst="rect">
            <a:avLst/>
          </a:prstGeom>
          <a:solidFill>
            <a:schemeClr val="accent3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s-MX" b="1" dirty="0">
                <a:solidFill>
                  <a:srgbClr val="800080"/>
                </a:solidFill>
              </a:rPr>
              <a:t>Museo </a:t>
            </a:r>
            <a:r>
              <a:rPr lang="es-MX" b="1" dirty="0" err="1">
                <a:solidFill>
                  <a:srgbClr val="800080"/>
                </a:solidFill>
              </a:rPr>
              <a:t>Larco</a:t>
            </a:r>
            <a:r>
              <a:rPr lang="es-MX" b="1" dirty="0">
                <a:solidFill>
                  <a:srgbClr val="800080"/>
                </a:solidFill>
              </a:rPr>
              <a:t> Herrera – Lima, Perú</a:t>
            </a:r>
          </a:p>
        </p:txBody>
      </p:sp>
      <p:sp>
        <p:nvSpPr>
          <p:cNvPr id="7180" name="TextBox 14"/>
          <p:cNvSpPr txBox="1">
            <a:spLocks noChangeArrowheads="1"/>
          </p:cNvSpPr>
          <p:nvPr/>
        </p:nvSpPr>
        <p:spPr bwMode="auto">
          <a:xfrm>
            <a:off x="6172200" y="4038600"/>
            <a:ext cx="2971800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MX" altLang="en-US" sz="1800" b="1">
                <a:solidFill>
                  <a:srgbClr val="800080"/>
                </a:solidFill>
              </a:rPr>
              <a:t>Museo Nacional de Bellas Artes – México, DF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en-US" altLang="en-US" dirty="0" smtClean="0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US" altLang="en-US" smtClean="0"/>
          </a:p>
        </p:txBody>
      </p:sp>
      <p:pic>
        <p:nvPicPr>
          <p:cNvPr id="1024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686" t="5000" r="14375" b="6741"/>
          <a:stretch>
            <a:fillRect/>
          </a:stretch>
        </p:blipFill>
        <p:spPr bwMode="auto">
          <a:xfrm>
            <a:off x="7938" y="0"/>
            <a:ext cx="9136062" cy="6724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7" name="Straight Connector 6"/>
          <p:cNvCxnSpPr/>
          <p:nvPr/>
        </p:nvCxnSpPr>
        <p:spPr>
          <a:xfrm>
            <a:off x="5105400" y="2743200"/>
            <a:ext cx="1066800" cy="0"/>
          </a:xfrm>
          <a:prstGeom prst="line">
            <a:avLst/>
          </a:prstGeom>
          <a:ln w="38100">
            <a:solidFill>
              <a:srgbClr val="80008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 Box 8"/>
          <p:cNvSpPr txBox="1">
            <a:spLocks noChangeArrowheads="1"/>
          </p:cNvSpPr>
          <p:nvPr/>
        </p:nvSpPr>
        <p:spPr bwMode="auto">
          <a:xfrm>
            <a:off x="5105400" y="2141538"/>
            <a:ext cx="16764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 b="1">
                <a:solidFill>
                  <a:srgbClr val="800080"/>
                </a:solidFill>
              </a:rPr>
              <a:t>painter                                          </a:t>
            </a:r>
          </a:p>
        </p:txBody>
      </p:sp>
      <p:cxnSp>
        <p:nvCxnSpPr>
          <p:cNvPr id="9" name="Straight Connector 8"/>
          <p:cNvCxnSpPr/>
          <p:nvPr/>
        </p:nvCxnSpPr>
        <p:spPr>
          <a:xfrm>
            <a:off x="4800600" y="3200400"/>
            <a:ext cx="533400" cy="0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 Box 8"/>
          <p:cNvSpPr txBox="1">
            <a:spLocks noChangeArrowheads="1"/>
          </p:cNvSpPr>
          <p:nvPr/>
        </p:nvSpPr>
        <p:spPr bwMode="auto">
          <a:xfrm>
            <a:off x="4419600" y="3244850"/>
            <a:ext cx="16764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 b="1" dirty="0">
                <a:solidFill>
                  <a:srgbClr val="00B050"/>
                </a:solidFill>
              </a:rPr>
              <a:t>something                                         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en-US" altLang="en-US" smtClean="0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US" altLang="en-US" smtClean="0"/>
          </a:p>
        </p:txBody>
      </p:sp>
      <p:pic>
        <p:nvPicPr>
          <p:cNvPr id="1126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00" t="5000" r="12500" b="11388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5" name="Straight Connector 4"/>
          <p:cNvCxnSpPr/>
          <p:nvPr/>
        </p:nvCxnSpPr>
        <p:spPr>
          <a:xfrm>
            <a:off x="5791200" y="3124200"/>
            <a:ext cx="914400" cy="0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 Box 8"/>
          <p:cNvSpPr txBox="1">
            <a:spLocks noChangeArrowheads="1"/>
          </p:cNvSpPr>
          <p:nvPr/>
        </p:nvSpPr>
        <p:spPr bwMode="auto">
          <a:xfrm>
            <a:off x="5867400" y="2525713"/>
            <a:ext cx="16764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 b="1">
                <a:solidFill>
                  <a:srgbClr val="00B050"/>
                </a:solidFill>
              </a:rPr>
              <a:t>Someone</a:t>
            </a:r>
          </a:p>
        </p:txBody>
      </p:sp>
      <p:cxnSp>
        <p:nvCxnSpPr>
          <p:cNvPr id="9" name="Straight Connector 8"/>
          <p:cNvCxnSpPr/>
          <p:nvPr/>
        </p:nvCxnSpPr>
        <p:spPr>
          <a:xfrm>
            <a:off x="6858000" y="5348288"/>
            <a:ext cx="685800" cy="0"/>
          </a:xfrm>
          <a:prstGeom prst="line">
            <a:avLst/>
          </a:prstGeom>
          <a:ln w="381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 Box 8"/>
          <p:cNvSpPr txBox="1">
            <a:spLocks noChangeArrowheads="1"/>
          </p:cNvSpPr>
          <p:nvPr/>
        </p:nvSpPr>
        <p:spPr bwMode="auto">
          <a:xfrm>
            <a:off x="6096000" y="5334000"/>
            <a:ext cx="1676400" cy="646113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en-US" sz="1800" b="1" dirty="0" smtClean="0">
                <a:solidFill>
                  <a:schemeClr val="accent6">
                    <a:lumMod val="75000"/>
                  </a:schemeClr>
                </a:solidFill>
              </a:rPr>
              <a:t> anyone/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en-US" sz="1800" b="1" dirty="0" smtClean="0">
                <a:solidFill>
                  <a:schemeClr val="accent6">
                    <a:lumMod val="75000"/>
                  </a:schemeClr>
                </a:solidFill>
              </a:rPr>
              <a:t>No one</a:t>
            </a:r>
          </a:p>
        </p:txBody>
      </p:sp>
      <p:sp>
        <p:nvSpPr>
          <p:cNvPr id="11274" name="Text Box 6"/>
          <p:cNvSpPr txBox="1">
            <a:spLocks noChangeArrowheads="1"/>
          </p:cNvSpPr>
          <p:nvPr/>
        </p:nvSpPr>
        <p:spPr bwMode="auto">
          <a:xfrm>
            <a:off x="5257800" y="304800"/>
            <a:ext cx="3886200" cy="12001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400" b="1">
              <a:solidFill>
                <a:srgbClr val="800080"/>
              </a:solidFill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400" b="1">
              <a:solidFill>
                <a:srgbClr val="800080"/>
              </a:solidFill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400" b="1">
              <a:solidFill>
                <a:srgbClr val="80008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0"/>
            <a:ext cx="8243888" cy="884238"/>
          </a:xfrm>
        </p:spPr>
        <p:txBody>
          <a:bodyPr/>
          <a:lstStyle/>
          <a:p>
            <a:pPr eaLnBrk="1" hangingPunct="1">
              <a:defRPr/>
            </a:pPr>
            <a:r>
              <a:rPr lang="en-US" altLang="en-US" dirty="0" err="1" smtClean="0">
                <a:solidFill>
                  <a:srgbClr val="FF0066"/>
                </a:solidFill>
              </a:rPr>
              <a:t>Ejercicios</a:t>
            </a:r>
            <a:endParaRPr lang="en-US" altLang="en-US" dirty="0" smtClean="0">
              <a:solidFill>
                <a:srgbClr val="FF0066"/>
              </a:solidFill>
            </a:endParaRP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990600"/>
            <a:ext cx="8610600" cy="56388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endParaRPr lang="en-US" altLang="en-US" dirty="0" smtClean="0"/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altLang="en-US" dirty="0" smtClean="0"/>
              <a:t>TEXTO: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dirty="0" err="1" smtClean="0"/>
              <a:t>Copia</a:t>
            </a:r>
            <a:r>
              <a:rPr lang="en-US" altLang="en-US" dirty="0" smtClean="0"/>
              <a:t> y </a:t>
            </a:r>
            <a:r>
              <a:rPr lang="en-US" altLang="en-US" dirty="0" err="1" smtClean="0"/>
              <a:t>completa</a:t>
            </a:r>
            <a:r>
              <a:rPr lang="en-US" altLang="en-US" dirty="0" smtClean="0"/>
              <a:t> </a:t>
            </a:r>
            <a:r>
              <a:rPr lang="en-US" altLang="en-US" u="sng" dirty="0" err="1" smtClean="0"/>
              <a:t>Actividad</a:t>
            </a:r>
            <a:r>
              <a:rPr lang="en-US" altLang="en-US" u="sng" dirty="0" smtClean="0"/>
              <a:t> 2</a:t>
            </a:r>
            <a:r>
              <a:rPr lang="en-US" altLang="en-US" dirty="0" smtClean="0"/>
              <a:t> p. </a:t>
            </a:r>
            <a:r>
              <a:rPr lang="en-US" altLang="en-US" dirty="0" smtClean="0"/>
              <a:t>272</a:t>
            </a:r>
          </a:p>
          <a:p>
            <a:pPr eaLnBrk="1" hangingPunct="1">
              <a:lnSpc>
                <a:spcPct val="90000"/>
              </a:lnSpc>
            </a:pPr>
            <a:endParaRPr lang="en-US" altLang="en-US" dirty="0"/>
          </a:p>
          <a:p>
            <a:pPr eaLnBrk="1" hangingPunct="1">
              <a:lnSpc>
                <a:spcPct val="90000"/>
              </a:lnSpc>
            </a:pPr>
            <a:endParaRPr lang="en-US" altLang="en-US" dirty="0" smtClean="0"/>
          </a:p>
          <a:p>
            <a:pPr marL="0" indent="0" eaLnBrk="1" hangingPunct="1">
              <a:lnSpc>
                <a:spcPct val="90000"/>
              </a:lnSpc>
              <a:buNone/>
            </a:pPr>
            <a:r>
              <a:rPr lang="en-US" altLang="en-US" dirty="0" smtClean="0"/>
              <a:t>TEXTO:</a:t>
            </a:r>
            <a:endParaRPr lang="en-US" altLang="en-US" dirty="0" smtClean="0"/>
          </a:p>
          <a:p>
            <a:pPr eaLnBrk="1" hangingPunct="1">
              <a:lnSpc>
                <a:spcPct val="90000"/>
              </a:lnSpc>
            </a:pPr>
            <a:r>
              <a:rPr lang="en-US" altLang="en-US" dirty="0" err="1" smtClean="0"/>
              <a:t>Copia</a:t>
            </a:r>
            <a:r>
              <a:rPr lang="en-US" altLang="en-US" dirty="0" smtClean="0"/>
              <a:t> y </a:t>
            </a:r>
            <a:r>
              <a:rPr lang="en-US" altLang="en-US" dirty="0" err="1" smtClean="0"/>
              <a:t>responde</a:t>
            </a:r>
            <a:r>
              <a:rPr lang="en-US" altLang="en-US" dirty="0" smtClean="0"/>
              <a:t> </a:t>
            </a:r>
            <a:r>
              <a:rPr lang="en-US" altLang="en-US" u="sng" dirty="0" err="1" smtClean="0"/>
              <a:t>Actividad</a:t>
            </a:r>
            <a:r>
              <a:rPr lang="en-US" altLang="en-US" u="sng" dirty="0" smtClean="0"/>
              <a:t> 3</a:t>
            </a:r>
            <a:r>
              <a:rPr lang="en-US" altLang="en-US" dirty="0" smtClean="0"/>
              <a:t> p. 272</a:t>
            </a:r>
          </a:p>
          <a:p>
            <a:pPr marL="0" indent="0" eaLnBrk="1" hangingPunct="1">
              <a:lnSpc>
                <a:spcPct val="90000"/>
              </a:lnSpc>
              <a:buNone/>
            </a:pPr>
            <a:endParaRPr lang="en-US" altLang="en-US" dirty="0" smtClean="0"/>
          </a:p>
          <a:p>
            <a:pPr marL="0" indent="0" eaLnBrk="1" hangingPunct="1">
              <a:lnSpc>
                <a:spcPct val="90000"/>
              </a:lnSpc>
              <a:buNone/>
            </a:pPr>
            <a:r>
              <a:rPr lang="en-US" altLang="en-US" dirty="0" smtClean="0"/>
              <a:t>SIGN </a:t>
            </a:r>
            <a:r>
              <a:rPr lang="en-US" altLang="en-US" dirty="0" err="1" smtClean="0"/>
              <a:t>Mis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vacaciones</a:t>
            </a:r>
            <a:r>
              <a:rPr lang="en-US" altLang="en-US" dirty="0" smtClean="0"/>
              <a:t> de primavera RUBRIC by NO LATER than NEXT TUESDAY</a:t>
            </a:r>
            <a:endParaRPr lang="en-US" altLang="en-US" dirty="0"/>
          </a:p>
          <a:p>
            <a:pPr eaLnBrk="1" hangingPunct="1">
              <a:lnSpc>
                <a:spcPct val="90000"/>
              </a:lnSpc>
            </a:pPr>
            <a:endParaRPr lang="en-US" altLang="en-US" dirty="0" smtClean="0"/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609600" y="3001962"/>
            <a:ext cx="8243888" cy="884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cs typeface="Arial" charset="0"/>
              </a:defRPr>
            </a:lvl2pPr>
            <a:lvl3pPr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cs typeface="Arial" charset="0"/>
              </a:defRPr>
            </a:lvl3pPr>
            <a:lvl4pPr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cs typeface="Arial" charset="0"/>
              </a:defRPr>
            </a:lvl4pPr>
            <a:lvl5pPr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cs typeface="Arial" charset="0"/>
              </a:defRPr>
            </a:lvl5pPr>
            <a:lvl6pPr marL="457200" algn="ctr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cs typeface="Arial" charset="0"/>
              </a:defRPr>
            </a:lvl6pPr>
            <a:lvl7pPr marL="914400" algn="ctr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cs typeface="Arial" charset="0"/>
              </a:defRPr>
            </a:lvl7pPr>
            <a:lvl8pPr marL="1371600" algn="ctr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cs typeface="Arial" charset="0"/>
              </a:defRPr>
            </a:lvl8pPr>
            <a:lvl9pPr marL="1828800" algn="ctr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kern="0" dirty="0" err="1" smtClean="0">
                <a:solidFill>
                  <a:srgbClr val="FF0066"/>
                </a:solidFill>
              </a:rPr>
              <a:t>Tarea</a:t>
            </a:r>
            <a:r>
              <a:rPr lang="en-US" altLang="en-US" kern="0" dirty="0" smtClean="0">
                <a:solidFill>
                  <a:srgbClr val="FF0066"/>
                </a:solidFill>
              </a:rPr>
              <a:t> # 66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1513" y="133350"/>
            <a:ext cx="8243887" cy="1314450"/>
          </a:xfrm>
        </p:spPr>
        <p:txBody>
          <a:bodyPr/>
          <a:lstStyle/>
          <a:p>
            <a:pPr>
              <a:defRPr/>
            </a:pPr>
            <a:r>
              <a:rPr lang="en-US" dirty="0" smtClean="0">
                <a:solidFill>
                  <a:srgbClr val="FF0066"/>
                </a:solidFill>
              </a:rPr>
              <a:t>Teacher Oral Parts, </a:t>
            </a:r>
            <a:r>
              <a:rPr lang="en-US" dirty="0" err="1" smtClean="0">
                <a:solidFill>
                  <a:srgbClr val="FF0066"/>
                </a:solidFill>
              </a:rPr>
              <a:t>Ej</a:t>
            </a:r>
            <a:r>
              <a:rPr lang="en-US" dirty="0" smtClean="0">
                <a:solidFill>
                  <a:srgbClr val="FF0066"/>
                </a:solidFill>
              </a:rPr>
              <a:t>. 1 </a:t>
            </a:r>
            <a:br>
              <a:rPr lang="en-US" dirty="0" smtClean="0">
                <a:solidFill>
                  <a:srgbClr val="FF0066"/>
                </a:solidFill>
              </a:rPr>
            </a:br>
            <a:r>
              <a:rPr lang="en-US" dirty="0" smtClean="0">
                <a:solidFill>
                  <a:srgbClr val="FF0066"/>
                </a:solidFill>
              </a:rPr>
              <a:t>p. 268</a:t>
            </a:r>
            <a:endParaRPr lang="en-US" dirty="0">
              <a:solidFill>
                <a:srgbClr val="FF0066"/>
              </a:solidFill>
            </a:endParaRPr>
          </a:p>
        </p:txBody>
      </p:sp>
      <p:sp>
        <p:nvSpPr>
          <p:cNvPr id="13315" name="Content Placeholder 2"/>
          <p:cNvSpPr>
            <a:spLocks noGrp="1"/>
          </p:cNvSpPr>
          <p:nvPr>
            <p:ph idx="1"/>
          </p:nvPr>
        </p:nvSpPr>
        <p:spPr>
          <a:xfrm>
            <a:off x="1295400" y="1868488"/>
            <a:ext cx="7924800" cy="4456112"/>
          </a:xfrm>
        </p:spPr>
        <p:txBody>
          <a:bodyPr/>
          <a:lstStyle/>
          <a:p>
            <a:pPr marL="514350" indent="-514350">
              <a:buFont typeface="Verdana" pitchFamily="34" charset="0"/>
              <a:buAutoNum type="arabicPeriod"/>
            </a:pPr>
            <a:r>
              <a:rPr lang="es-ES_tradnl" altLang="en-US" smtClean="0"/>
              <a:t>Teresa salió con Fernando</a:t>
            </a:r>
          </a:p>
          <a:p>
            <a:pPr marL="514350" indent="-514350">
              <a:buFont typeface="Verdana" pitchFamily="34" charset="0"/>
              <a:buAutoNum type="arabicPeriod"/>
            </a:pPr>
            <a:r>
              <a:rPr lang="es-ES_tradnl" altLang="en-US" smtClean="0"/>
              <a:t>Los músicos tocaron.</a:t>
            </a:r>
          </a:p>
          <a:p>
            <a:pPr marL="514350" indent="-514350">
              <a:buFont typeface="Verdana" pitchFamily="34" charset="0"/>
              <a:buAutoNum type="arabicPeriod"/>
            </a:pPr>
            <a:r>
              <a:rPr lang="es-ES_tradnl" altLang="en-US" smtClean="0"/>
              <a:t>Volvieron a casa a pie.</a:t>
            </a:r>
          </a:p>
          <a:p>
            <a:pPr marL="514350" indent="-514350">
              <a:buFont typeface="Verdana" pitchFamily="34" charset="0"/>
              <a:buAutoNum type="arabicPeriod"/>
            </a:pPr>
            <a:r>
              <a:rPr lang="es-ES_tradnl" altLang="en-US" smtClean="0"/>
              <a:t>Los cantantes cantaron.</a:t>
            </a:r>
          </a:p>
          <a:p>
            <a:pPr marL="514350" indent="-514350">
              <a:buFont typeface="Verdana" pitchFamily="34" charset="0"/>
              <a:buAutoNum type="arabicPeriod"/>
            </a:pPr>
            <a:r>
              <a:rPr lang="es-ES_tradnl" altLang="en-US" smtClean="0"/>
              <a:t>Todos aplaudieron.</a:t>
            </a:r>
          </a:p>
          <a:p>
            <a:pPr marL="514350" indent="-514350">
              <a:buFont typeface="Verdana" pitchFamily="34" charset="0"/>
              <a:buAutoNum type="arabicPeriod"/>
            </a:pPr>
            <a:r>
              <a:rPr lang="es-ES_tradnl" altLang="en-US" smtClean="0"/>
              <a:t>Los jóvenes salieron del concierto.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alloons">
  <a:themeElements>
    <a:clrScheme name="Balloons 9">
      <a:dk1>
        <a:srgbClr val="000000"/>
      </a:dk1>
      <a:lt1>
        <a:srgbClr val="FFFFFF"/>
      </a:lt1>
      <a:dk2>
        <a:srgbClr val="000000"/>
      </a:dk2>
      <a:lt2>
        <a:srgbClr val="FFCC99"/>
      </a:lt2>
      <a:accent1>
        <a:srgbClr val="FF9900"/>
      </a:accent1>
      <a:accent2>
        <a:srgbClr val="FF99CC"/>
      </a:accent2>
      <a:accent3>
        <a:srgbClr val="FFFFFF"/>
      </a:accent3>
      <a:accent4>
        <a:srgbClr val="000000"/>
      </a:accent4>
      <a:accent5>
        <a:srgbClr val="FFCAAA"/>
      </a:accent5>
      <a:accent6>
        <a:srgbClr val="E78AB9"/>
      </a:accent6>
      <a:hlink>
        <a:srgbClr val="FF9999"/>
      </a:hlink>
      <a:folHlink>
        <a:srgbClr val="FFFF99"/>
      </a:folHlink>
    </a:clrScheme>
    <a:fontScheme name="Balloons">
      <a:majorFont>
        <a:latin typeface="Verdana"/>
        <a:ea typeface=""/>
        <a:cs typeface="Arial"/>
      </a:majorFont>
      <a:minorFont>
        <a:latin typeface="Verdana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Balloons 1">
        <a:dk1>
          <a:srgbClr val="9900CC"/>
        </a:dk1>
        <a:lt1>
          <a:srgbClr val="FFFFCC"/>
        </a:lt1>
        <a:dk2>
          <a:srgbClr val="000000"/>
        </a:dk2>
        <a:lt2>
          <a:srgbClr val="FFFFFF"/>
        </a:lt2>
        <a:accent1>
          <a:srgbClr val="666699"/>
        </a:accent1>
        <a:accent2>
          <a:srgbClr val="660066"/>
        </a:accent2>
        <a:accent3>
          <a:srgbClr val="AAAAAA"/>
        </a:accent3>
        <a:accent4>
          <a:srgbClr val="DADAAE"/>
        </a:accent4>
        <a:accent5>
          <a:srgbClr val="B8B8CA"/>
        </a:accent5>
        <a:accent6>
          <a:srgbClr val="5C005C"/>
        </a:accent6>
        <a:hlink>
          <a:srgbClr val="CC0000"/>
        </a:hlink>
        <a:folHlink>
          <a:srgbClr val="A5002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alloons 2">
        <a:dk1>
          <a:srgbClr val="990033"/>
        </a:dk1>
        <a:lt1>
          <a:srgbClr val="FFFFFF"/>
        </a:lt1>
        <a:dk2>
          <a:srgbClr val="000000"/>
        </a:dk2>
        <a:lt2>
          <a:srgbClr val="FFFFFF"/>
        </a:lt2>
        <a:accent1>
          <a:srgbClr val="FF3300"/>
        </a:accent1>
        <a:accent2>
          <a:srgbClr val="FF9900"/>
        </a:accent2>
        <a:accent3>
          <a:srgbClr val="AAAAAA"/>
        </a:accent3>
        <a:accent4>
          <a:srgbClr val="DADADA"/>
        </a:accent4>
        <a:accent5>
          <a:srgbClr val="FFADAA"/>
        </a:accent5>
        <a:accent6>
          <a:srgbClr val="E78A00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alloons 3">
        <a:dk1>
          <a:srgbClr val="CCCCFF"/>
        </a:dk1>
        <a:lt1>
          <a:srgbClr val="FFFFCC"/>
        </a:lt1>
        <a:dk2>
          <a:srgbClr val="000000"/>
        </a:dk2>
        <a:lt2>
          <a:srgbClr val="FFFFFF"/>
        </a:lt2>
        <a:accent1>
          <a:srgbClr val="9999FF"/>
        </a:accent1>
        <a:accent2>
          <a:srgbClr val="33CCCC"/>
        </a:accent2>
        <a:accent3>
          <a:srgbClr val="AAAAAA"/>
        </a:accent3>
        <a:accent4>
          <a:srgbClr val="DADAAE"/>
        </a:accent4>
        <a:accent5>
          <a:srgbClr val="CACAFF"/>
        </a:accent5>
        <a:accent6>
          <a:srgbClr val="2DB9B9"/>
        </a:accent6>
        <a:hlink>
          <a:srgbClr val="66FFFF"/>
        </a:hlink>
        <a:folHlink>
          <a:srgbClr val="6600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alloons 4">
        <a:dk1>
          <a:srgbClr val="000000"/>
        </a:dk1>
        <a:lt1>
          <a:srgbClr val="F8F8F8"/>
        </a:lt1>
        <a:dk2>
          <a:srgbClr val="800000"/>
        </a:dk2>
        <a:lt2>
          <a:srgbClr val="FFFFFF"/>
        </a:lt2>
        <a:accent1>
          <a:srgbClr val="FF3300"/>
        </a:accent1>
        <a:accent2>
          <a:srgbClr val="FF5050"/>
        </a:accent2>
        <a:accent3>
          <a:srgbClr val="C0AAAA"/>
        </a:accent3>
        <a:accent4>
          <a:srgbClr val="D4D4D4"/>
        </a:accent4>
        <a:accent5>
          <a:srgbClr val="FFADAA"/>
        </a:accent5>
        <a:accent6>
          <a:srgbClr val="E74848"/>
        </a:accent6>
        <a:hlink>
          <a:srgbClr val="FF9999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alloons 5">
        <a:dk1>
          <a:srgbClr val="666699"/>
        </a:dk1>
        <a:lt1>
          <a:srgbClr val="FFFFFF"/>
        </a:lt1>
        <a:dk2>
          <a:srgbClr val="000066"/>
        </a:dk2>
        <a:lt2>
          <a:srgbClr val="CCECFF"/>
        </a:lt2>
        <a:accent1>
          <a:srgbClr val="009999"/>
        </a:accent1>
        <a:accent2>
          <a:srgbClr val="0099CC"/>
        </a:accent2>
        <a:accent3>
          <a:srgbClr val="AAAAB8"/>
        </a:accent3>
        <a:accent4>
          <a:srgbClr val="DADADA"/>
        </a:accent4>
        <a:accent5>
          <a:srgbClr val="AACACA"/>
        </a:accent5>
        <a:accent6>
          <a:srgbClr val="008AB9"/>
        </a:accent6>
        <a:hlink>
          <a:srgbClr val="CC99FF"/>
        </a:hlink>
        <a:folHlink>
          <a:srgbClr val="3366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alloons 6">
        <a:dk1>
          <a:srgbClr val="99CC00"/>
        </a:dk1>
        <a:lt1>
          <a:srgbClr val="FFFFFF"/>
        </a:lt1>
        <a:dk2>
          <a:srgbClr val="009900"/>
        </a:dk2>
        <a:lt2>
          <a:srgbClr val="FFFF99"/>
        </a:lt2>
        <a:accent1>
          <a:srgbClr val="336600"/>
        </a:accent1>
        <a:accent2>
          <a:srgbClr val="008000"/>
        </a:accent2>
        <a:accent3>
          <a:srgbClr val="AACAAA"/>
        </a:accent3>
        <a:accent4>
          <a:srgbClr val="DADADA"/>
        </a:accent4>
        <a:accent5>
          <a:srgbClr val="ADB8AA"/>
        </a:accent5>
        <a:accent6>
          <a:srgbClr val="007300"/>
        </a:accent6>
        <a:hlink>
          <a:srgbClr val="CCCC00"/>
        </a:hlink>
        <a:folHlink>
          <a:srgbClr val="33CC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alloons 7">
        <a:dk1>
          <a:srgbClr val="000066"/>
        </a:dk1>
        <a:lt1>
          <a:srgbClr val="E1F4FF"/>
        </a:lt1>
        <a:dk2>
          <a:srgbClr val="000066"/>
        </a:dk2>
        <a:lt2>
          <a:srgbClr val="CCCCFF"/>
        </a:lt2>
        <a:accent1>
          <a:srgbClr val="9999FF"/>
        </a:accent1>
        <a:accent2>
          <a:srgbClr val="33CCCC"/>
        </a:accent2>
        <a:accent3>
          <a:srgbClr val="EEF8FF"/>
        </a:accent3>
        <a:accent4>
          <a:srgbClr val="000056"/>
        </a:accent4>
        <a:accent5>
          <a:srgbClr val="CACAFF"/>
        </a:accent5>
        <a:accent6>
          <a:srgbClr val="2DB9B9"/>
        </a:accent6>
        <a:hlink>
          <a:srgbClr val="66FFFF"/>
        </a:hlink>
        <a:folHlink>
          <a:srgbClr val="66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alloons 8">
        <a:dk1>
          <a:srgbClr val="006699"/>
        </a:dk1>
        <a:lt1>
          <a:srgbClr val="FFFFFF"/>
        </a:lt1>
        <a:dk2>
          <a:srgbClr val="006666"/>
        </a:dk2>
        <a:lt2>
          <a:srgbClr val="FFFFCC"/>
        </a:lt2>
        <a:accent1>
          <a:srgbClr val="EDFAD2"/>
        </a:accent1>
        <a:accent2>
          <a:srgbClr val="EBF7FF"/>
        </a:accent2>
        <a:accent3>
          <a:srgbClr val="FFFFFF"/>
        </a:accent3>
        <a:accent4>
          <a:srgbClr val="005682"/>
        </a:accent4>
        <a:accent5>
          <a:srgbClr val="F4FCE5"/>
        </a:accent5>
        <a:accent6>
          <a:srgbClr val="D5E0E7"/>
        </a:accent6>
        <a:hlink>
          <a:srgbClr val="CC99FF"/>
        </a:hlink>
        <a:folHlink>
          <a:srgbClr val="F2DFF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alloons 9">
        <a:dk1>
          <a:srgbClr val="000000"/>
        </a:dk1>
        <a:lt1>
          <a:srgbClr val="FFFFFF"/>
        </a:lt1>
        <a:dk2>
          <a:srgbClr val="000000"/>
        </a:dk2>
        <a:lt2>
          <a:srgbClr val="FFCC99"/>
        </a:lt2>
        <a:accent1>
          <a:srgbClr val="FF9900"/>
        </a:accent1>
        <a:accent2>
          <a:srgbClr val="FF99CC"/>
        </a:accent2>
        <a:accent3>
          <a:srgbClr val="FFFFFF"/>
        </a:accent3>
        <a:accent4>
          <a:srgbClr val="000000"/>
        </a:accent4>
        <a:accent5>
          <a:srgbClr val="FFCAAA"/>
        </a:accent5>
        <a:accent6>
          <a:srgbClr val="E78AB9"/>
        </a:accent6>
        <a:hlink>
          <a:srgbClr val="FF9999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Balloons</Template>
  <TotalTime>4831</TotalTime>
  <Words>230</Words>
  <Application>Microsoft Office PowerPoint</Application>
  <PresentationFormat>On-screen Show (4:3)</PresentationFormat>
  <Paragraphs>57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Balloons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Ejercicios</vt:lpstr>
      <vt:lpstr>Teacher Oral Parts, Ej. 1  p. 268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 Clase 8im la fecha es el1 5 de noviembre del 2012</dc:title>
  <dc:creator>Helen Zumaeta</dc:creator>
  <cp:lastModifiedBy>Helen Zumaeta</cp:lastModifiedBy>
  <cp:revision>27</cp:revision>
  <cp:lastPrinted>2016-04-04T13:24:46Z</cp:lastPrinted>
  <dcterms:created xsi:type="dcterms:W3CDTF">2012-11-16T14:22:14Z</dcterms:created>
  <dcterms:modified xsi:type="dcterms:W3CDTF">2018-04-10T20:15:57Z</dcterms:modified>
</cp:coreProperties>
</file>